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Questrial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54370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576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909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4404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-US" sz="1200" dirty="0"/>
              <a:t>Negative thinking can also be referred to as an unbalanced thinking </a:t>
            </a:r>
            <a:r>
              <a:rPr lang="en-US" sz="1200" dirty="0" smtClean="0"/>
              <a:t>pattern.</a:t>
            </a:r>
            <a:endParaRPr lang="en-US" sz="1200" dirty="0"/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-US" sz="1200" dirty="0"/>
              <a:t>This line of negative thinking can be caused by numerous things such as feeling sad, angry, or stressed. You also are more </a:t>
            </a:r>
            <a:r>
              <a:rPr lang="en-US" sz="1200" dirty="0" err="1"/>
              <a:t>vulnerble</a:t>
            </a:r>
            <a:r>
              <a:rPr lang="en-US" sz="1200" dirty="0"/>
              <a:t> to negative thinking when one practices bad </a:t>
            </a:r>
            <a:r>
              <a:rPr lang="en-US" sz="1200" dirty="0" err="1"/>
              <a:t>dietry</a:t>
            </a:r>
            <a:r>
              <a:rPr lang="en-US" sz="1200" dirty="0"/>
              <a:t> and sleeping habits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-US" sz="1200" dirty="0"/>
              <a:t>Mind reading is basically when an individual jumps to a conclusion without any form of evidence.</a:t>
            </a:r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-US" sz="1200" dirty="0"/>
              <a:t>For example if you pass someone in a hallway and they ignore your hello, telling yourself they hate you is a form of negative thinking </a:t>
            </a: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-US" sz="1200" dirty="0" err="1"/>
              <a:t>FIltering</a:t>
            </a:r>
            <a:r>
              <a:rPr lang="en-US" sz="1200" dirty="0"/>
              <a:t> your thoughts basically means out of a series of events you just focus on the negative aspects and ignore all the positive things</a:t>
            </a: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marL="457200" lvl="0" indent="-304800" rtl="0">
              <a:spcBef>
                <a:spcPts val="0"/>
              </a:spcBef>
              <a:buChar char="●"/>
            </a:pPr>
            <a:endParaRPr sz="1200" dirty="0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338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Learn to notice irrational thoughts about yourself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Learn to stop these thoughts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Rather than focusing on negative thoughts, replace them with accurate thoughts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8116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Practicing positive thinking is the stage that comes after realizing one is in a series of unbalanced thinking traps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68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61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pic" idx="2"/>
          </p:nvPr>
        </p:nvSpPr>
        <p:spPr>
          <a:xfrm>
            <a:off x="1141411" y="606425"/>
            <a:ext cx="9912353" cy="3299777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3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4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6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pic" idx="2"/>
          </p:nvPr>
        </p:nvSpPr>
        <p:spPr>
          <a:xfrm>
            <a:off x="1141412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3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6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7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9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7380721" y="609600"/>
            <a:ext cx="3666689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Shape 71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72" name="Shape 72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28712" y="21764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90500" y="9525"/>
              <a:ext cx="152399" cy="908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1290637" y="14288"/>
              <a:ext cx="376238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9" name="Shape 79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381125" y="9525"/>
              <a:ext cx="371474" cy="1425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1" name="Shape 81"/>
            <p:cNvSpPr/>
            <p:nvPr/>
          </p:nvSpPr>
          <p:spPr>
            <a:xfrm>
              <a:off x="1643063" y="0"/>
              <a:ext cx="152399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743075" y="4763"/>
              <a:ext cx="419099" cy="522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5" name="Shape 85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952500" y="4763"/>
              <a:ext cx="152399" cy="908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90587" y="155416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38187" y="5622925"/>
              <a:ext cx="338137" cy="1216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647700" y="5480050"/>
              <a:ext cx="157162" cy="157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3897312"/>
              <a:ext cx="133349" cy="26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Shape 9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0" y="1644650"/>
              <a:ext cx="133349" cy="269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5" name="Shape 95"/>
            <p:cNvSpPr/>
            <p:nvPr/>
          </p:nvSpPr>
          <p:spPr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95325" y="4763"/>
              <a:ext cx="309562" cy="1558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57150" y="48815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38113" y="5060950"/>
              <a:ext cx="304799" cy="177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561975" y="64309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200" y="64309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0" y="5978525"/>
              <a:ext cx="190500" cy="461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014412" y="1801813"/>
              <a:ext cx="214312" cy="755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4" name="Shape 104"/>
            <p:cNvSpPr/>
            <p:nvPr/>
          </p:nvSpPr>
          <p:spPr>
            <a:xfrm>
              <a:off x="938212" y="2547938"/>
              <a:ext cx="166688" cy="160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95312" y="4763"/>
              <a:ext cx="638174" cy="402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1223962" y="1382712"/>
              <a:ext cx="142875" cy="476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Shape 107"/>
            <p:cNvSpPr/>
            <p:nvPr/>
          </p:nvSpPr>
          <p:spPr>
            <a:xfrm>
              <a:off x="1300162" y="1849438"/>
              <a:ext cx="109537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0987" y="3417887"/>
              <a:ext cx="142875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Shape 109"/>
            <p:cNvSpPr/>
            <p:nvPr/>
          </p:nvSpPr>
          <p:spPr>
            <a:xfrm>
              <a:off x="238125" y="3883025"/>
              <a:ext cx="109537" cy="1095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1" name="Shape 111"/>
            <p:cNvSpPr/>
            <p:nvPr/>
          </p:nvSpPr>
          <p:spPr>
            <a:xfrm>
              <a:off x="52388" y="2066925"/>
              <a:ext cx="109537" cy="1095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319212" y="5041900"/>
              <a:ext cx="371474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4" name="Shape 114"/>
            <p:cNvSpPr/>
            <p:nvPr/>
          </p:nvSpPr>
          <p:spPr>
            <a:xfrm>
              <a:off x="1147762" y="44815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819150" y="3983037"/>
              <a:ext cx="347662" cy="2860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6" name="Shape 116"/>
            <p:cNvSpPr/>
            <p:nvPr/>
          </p:nvSpPr>
          <p:spPr>
            <a:xfrm>
              <a:off x="728662" y="3806825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624012" y="486727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404937" y="5422900"/>
              <a:ext cx="371474" cy="1425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9" name="Shape 119"/>
            <p:cNvSpPr/>
            <p:nvPr/>
          </p:nvSpPr>
          <p:spPr>
            <a:xfrm>
              <a:off x="1666875" y="5945187"/>
              <a:ext cx="152399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0" name="Shape 120"/>
            <p:cNvSpPr/>
            <p:nvPr/>
          </p:nvSpPr>
          <p:spPr>
            <a:xfrm>
              <a:off x="1709738" y="52466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709738" y="57642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766888" y="6330950"/>
              <a:ext cx="419099" cy="52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3" name="Shape 123"/>
            <p:cNvSpPr/>
            <p:nvPr/>
          </p:nvSpPr>
          <p:spPr>
            <a:xfrm>
              <a:off x="2147888" y="6221412"/>
              <a:ext cx="157162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5" name="Shape 125"/>
            <p:cNvSpPr/>
            <p:nvPr/>
          </p:nvSpPr>
          <p:spPr>
            <a:xfrm>
              <a:off x="633412" y="5103812"/>
              <a:ext cx="185738" cy="185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9896910" y="5410198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370019" y="2249485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1141409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3"/>
          </p:nvPr>
        </p:nvSpPr>
        <p:spPr>
          <a:xfrm>
            <a:off x="6400807" y="2249484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09" cy="2717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24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HEALTHY THINKING</a:t>
            </a:r>
            <a:br>
              <a:rPr lang="en-US" sz="324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3240" b="0" i="0" u="none" strike="noStrike" cap="none">
                <a:solidFill>
                  <a:srgbClr val="B3FFFF"/>
                </a:solidFill>
                <a:latin typeface="Questrial"/>
                <a:ea typeface="Questrial"/>
                <a:cs typeface="Questrial"/>
                <a:sym typeface="Questrial"/>
              </a:rPr>
              <a:t>LOOKING AT LIFE THROUGH A BALANCED PERSPECTIVE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Khalil Millwood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Avinash Rao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Steven Smodish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Ariana Santiago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8375" y="228596"/>
            <a:ext cx="4295425" cy="638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0477" y="228597"/>
            <a:ext cx="4295425" cy="638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9180" y="260248"/>
            <a:ext cx="4695197" cy="6423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4400" b="1" i="1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IDENTIFYING NEGATIVE THINKING</a:t>
            </a:r>
          </a:p>
        </p:txBody>
      </p:sp>
      <p:pic>
        <p:nvPicPr>
          <p:cNvPr id="252" name="Shape 25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942" b="11941"/>
          <a:stretch/>
        </p:blipFill>
        <p:spPr>
          <a:xfrm>
            <a:off x="7380721" y="1021725"/>
            <a:ext cx="3666689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26136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Mind Reading: Jumping to conclusion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26136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Filtering: Focusing only on the negative parts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26136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Personalization/Labeling: Blaming yourself for everything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26136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Catastrophizing/Fortune Telling: Always anticipating that something bad will happen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buClr>
                <a:srgbClr val="FFFFFF"/>
              </a:buClr>
              <a:buSzPct val="126136"/>
              <a:buFont typeface="Arial"/>
              <a:buChar char="•"/>
            </a:pPr>
            <a:r>
              <a:rPr lang="en-US" sz="222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Polarizing/Black and White Thinking: Things only appear good or bad. No middle ground.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4400" b="1" i="1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FOCUSING ON POSITIVE THINKING</a:t>
            </a:r>
          </a:p>
        </p:txBody>
      </p:sp>
      <p:pic>
        <p:nvPicPr>
          <p:cNvPr id="259" name="Shape 25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942" b="11941"/>
          <a:stretch/>
        </p:blipFill>
        <p:spPr>
          <a:xfrm>
            <a:off x="7342084" y="1124755"/>
            <a:ext cx="3666689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1141409" y="2459865"/>
            <a:ext cx="5748787" cy="36758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Identify Areas to Change/Identify Thinking Traps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Check Yourself/Challenge Those Thinking Traps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Be Open to Humor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Follow a Healthy Lifestyle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Surround Yourself With Positive People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4400" b="1" i="1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PRACTICING POSITIVE THINKING</a:t>
            </a:r>
          </a:p>
        </p:txBody>
      </p:sp>
      <p:pic>
        <p:nvPicPr>
          <p:cNvPr id="267" name="Shape 26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942" b="11941"/>
          <a:stretch/>
        </p:blipFill>
        <p:spPr>
          <a:xfrm>
            <a:off x="7200417" y="1202029"/>
            <a:ext cx="3666689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Training Your Mind for Intentional Thought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Helps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Fight Off Stress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List Benefits of Positive Thinking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Tips/Motivation to Guide User to Positive Thinking</a:t>
            </a: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300787" y="592137"/>
            <a:ext cx="5891212" cy="5199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AUGMENTED REALITY IDEAS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Neuroplasticity 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Motivational 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Message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dirty="0" smtClean="0"/>
              <a:t>Wearables</a:t>
            </a:r>
            <a:endParaRPr lang="en-US" sz="24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279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Questrial</vt:lpstr>
      <vt:lpstr>Circuit</vt:lpstr>
      <vt:lpstr>HEALTHY THINKING LOOKING AT LIFE THROUGH A BALANCED PERSPECTIVE</vt:lpstr>
      <vt:lpstr>PowerPoint Presentation</vt:lpstr>
      <vt:lpstr>PowerPoint Presentation</vt:lpstr>
      <vt:lpstr>IDENTIFYING NEGATIVE THINKING</vt:lpstr>
      <vt:lpstr>FOCUSING ON POSITIVE THINKING</vt:lpstr>
      <vt:lpstr>PRACTICING POSITIVE THINKING</vt:lpstr>
      <vt:lpstr>AUGMENTED REALITY IDEAS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THINKING LOOKING AT LIFE THROUGH A BALANCED PERSPECTIVE</dc:title>
  <dc:creator>Khalil Millwood</dc:creator>
  <cp:lastModifiedBy>Khalil Millwood</cp:lastModifiedBy>
  <cp:revision>2</cp:revision>
  <dcterms:modified xsi:type="dcterms:W3CDTF">2016-03-02T19:38:24Z</dcterms:modified>
</cp:coreProperties>
</file>