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82" r:id="rId3"/>
    <p:sldMasterId id="214748368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EB Garamond"/>
      <p:regular r:id="rId17"/>
    </p:embeddedFont>
    <p:embeddedFont>
      <p:font typeface="Questrial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BGaramond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Questrial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7" name="Shape 45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1" name="Shape 5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7" name="Shape 51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2" name="Shape 4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8" name="Shape 46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4" name="Shape 47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0" name="Shape 48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8" name="Shape 4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4" name="Shape 4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1" name="Shape 5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6" name="Shape 5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anoramic Picture with Captio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1141409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7" name="Shape 167"/>
          <p:cNvSpPr/>
          <p:nvPr>
            <p:ph idx="2" type="pic"/>
          </p:nvPr>
        </p:nvSpPr>
        <p:spPr>
          <a:xfrm>
            <a:off x="1141411" y="606425"/>
            <a:ext cx="9912353" cy="3299777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1141363" y="5124019"/>
            <a:ext cx="9910858" cy="682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9" name="Shape 169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0" name="Shape 170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1141455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1141409" y="4419598"/>
            <a:ext cx="9904458" cy="1371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5" name="Shape 175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6" name="Shape 176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1720643" y="3365557"/>
            <a:ext cx="8752299" cy="5489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1" name="Shape 181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2" name="Shape 182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3" name="Shape 183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sp>
        <p:nvSpPr>
          <p:cNvPr id="185" name="Shape 185"/>
          <p:cNvSpPr txBox="1"/>
          <p:nvPr/>
        </p:nvSpPr>
        <p:spPr>
          <a:xfrm>
            <a:off x="903512" y="732393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lang="en-US" sz="800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10537370" y="2764972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lang="en-US" sz="800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1141409" y="2134041"/>
            <a:ext cx="9906000" cy="25118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1141363" y="4657655"/>
            <a:ext cx="9904505" cy="11406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0" name="Shape 190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1" name="Shape 191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Colum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1141412" y="609600"/>
            <a:ext cx="9905997" cy="190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1141409" y="2674463"/>
            <a:ext cx="31968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6" name="Shape 196"/>
          <p:cNvSpPr txBox="1"/>
          <p:nvPr>
            <p:ph idx="2" type="body"/>
          </p:nvPr>
        </p:nvSpPr>
        <p:spPr>
          <a:xfrm>
            <a:off x="1127917" y="3360262"/>
            <a:ext cx="3208734" cy="24309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7" name="Shape 197"/>
          <p:cNvSpPr txBox="1"/>
          <p:nvPr>
            <p:ph idx="3" type="body"/>
          </p:nvPr>
        </p:nvSpPr>
        <p:spPr>
          <a:xfrm>
            <a:off x="4514766" y="2677634"/>
            <a:ext cx="3184385" cy="685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8" name="Shape 198"/>
          <p:cNvSpPr txBox="1"/>
          <p:nvPr>
            <p:ph idx="4" type="body"/>
          </p:nvPr>
        </p:nvSpPr>
        <p:spPr>
          <a:xfrm>
            <a:off x="4504212" y="3363435"/>
            <a:ext cx="3195829" cy="24309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9" name="Shape 199"/>
          <p:cNvSpPr txBox="1"/>
          <p:nvPr>
            <p:ph idx="5" type="body"/>
          </p:nvPr>
        </p:nvSpPr>
        <p:spPr>
          <a:xfrm>
            <a:off x="7852442" y="2674463"/>
            <a:ext cx="3194967" cy="685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0" name="Shape 200"/>
          <p:cNvSpPr txBox="1"/>
          <p:nvPr>
            <p:ph idx="6" type="body"/>
          </p:nvPr>
        </p:nvSpPr>
        <p:spPr>
          <a:xfrm>
            <a:off x="7852442" y="3360262"/>
            <a:ext cx="3194967" cy="24309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1" name="Shape 201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2" name="Shape 202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3" name="Shape 203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Picture Column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1141411" y="609600"/>
            <a:ext cx="9905998" cy="190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1141412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7" name="Shape 207"/>
          <p:cNvSpPr/>
          <p:nvPr>
            <p:ph idx="2" type="pic"/>
          </p:nvPr>
        </p:nvSpPr>
        <p:spPr>
          <a:xfrm>
            <a:off x="1141412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8" name="Shape 208"/>
          <p:cNvSpPr txBox="1"/>
          <p:nvPr>
            <p:ph idx="3" type="body"/>
          </p:nvPr>
        </p:nvSpPr>
        <p:spPr>
          <a:xfrm>
            <a:off x="1141412" y="4980857"/>
            <a:ext cx="3195240" cy="8178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9" name="Shape 209"/>
          <p:cNvSpPr txBox="1"/>
          <p:nvPr>
            <p:ph idx="4" type="body"/>
          </p:nvPr>
        </p:nvSpPr>
        <p:spPr>
          <a:xfrm>
            <a:off x="4489053" y="4404596"/>
            <a:ext cx="320039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0" name="Shape 210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1" name="Shape 211"/>
          <p:cNvSpPr txBox="1"/>
          <p:nvPr>
            <p:ph idx="6" type="body"/>
          </p:nvPr>
        </p:nvSpPr>
        <p:spPr>
          <a:xfrm>
            <a:off x="4487592" y="4980857"/>
            <a:ext cx="3200399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2" name="Shape 212"/>
          <p:cNvSpPr txBox="1"/>
          <p:nvPr>
            <p:ph idx="7" type="body"/>
          </p:nvPr>
        </p:nvSpPr>
        <p:spPr>
          <a:xfrm>
            <a:off x="7852567" y="4404594"/>
            <a:ext cx="31907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3" name="Shape 213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4" name="Shape 214"/>
          <p:cNvSpPr txBox="1"/>
          <p:nvPr>
            <p:ph idx="9" type="body"/>
          </p:nvPr>
        </p:nvSpPr>
        <p:spPr>
          <a:xfrm>
            <a:off x="7852442" y="4980853"/>
            <a:ext cx="3194967" cy="8103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5" name="Shape 215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6" name="Shape 216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7" name="Shape 217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 rot="5400000">
            <a:off x="4323554" y="-932655"/>
            <a:ext cx="3541713" cy="9905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1" name="Shape 221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2" name="Shape 222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 rot="5400000">
            <a:off x="7454104" y="2197894"/>
            <a:ext cx="5181601" cy="20050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 rot="5400000">
            <a:off x="2424904" y="-673895"/>
            <a:ext cx="5181601" cy="77485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7" name="Shape 227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8" name="Shape 228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9" name="Shape 229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80" name="Shape 280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81" name="Shape 281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82" name="Shape 282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Shape 284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0"/>
            <a:ext cx="12192003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5" name="Shape 285"/>
          <p:cNvGrpSpPr/>
          <p:nvPr/>
        </p:nvGrpSpPr>
        <p:grpSpPr>
          <a:xfrm>
            <a:off x="0" y="0"/>
            <a:ext cx="2305051" cy="6858000"/>
            <a:chOff x="0" y="0"/>
            <a:chExt cx="2305051" cy="6858000"/>
          </a:xfrm>
        </p:grpSpPr>
        <p:sp>
          <p:nvSpPr>
            <p:cNvPr id="286" name="Shape 286"/>
            <p:cNvSpPr/>
            <p:nvPr/>
          </p:nvSpPr>
          <p:spPr>
            <a:xfrm>
              <a:off x="1209675" y="4763"/>
              <a:ext cx="23813" cy="2181224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1128712" y="2176463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1123950" y="4021137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414337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333375" y="4481512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190500" y="9525"/>
              <a:ext cx="152399" cy="908049"/>
            </a:xfrm>
            <a:custGeom>
              <a:pathLst>
                <a:path extrusionOk="0" h="120000" w="120000">
                  <a:moveTo>
                    <a:pt x="18750" y="120000"/>
                  </a:moveTo>
                  <a:lnTo>
                    <a:pt x="0" y="118741"/>
                  </a:lnTo>
                  <a:lnTo>
                    <a:pt x="101250" y="79720"/>
                  </a:lnTo>
                  <a:lnTo>
                    <a:pt x="101250" y="0"/>
                  </a:lnTo>
                  <a:lnTo>
                    <a:pt x="120000" y="0"/>
                  </a:lnTo>
                  <a:lnTo>
                    <a:pt x="120000" y="80349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92" name="Shape 292"/>
            <p:cNvSpPr/>
            <p:nvPr/>
          </p:nvSpPr>
          <p:spPr>
            <a:xfrm>
              <a:off x="1290637" y="14288"/>
              <a:ext cx="376238" cy="1801813"/>
            </a:xfrm>
            <a:custGeom>
              <a:pathLst>
                <a:path extrusionOk="0" h="120000" w="120000">
                  <a:moveTo>
                    <a:pt x="112405" y="120000"/>
                  </a:moveTo>
                  <a:lnTo>
                    <a:pt x="0" y="65550"/>
                  </a:lnTo>
                  <a:lnTo>
                    <a:pt x="0" y="0"/>
                  </a:lnTo>
                  <a:lnTo>
                    <a:pt x="9113" y="0"/>
                  </a:lnTo>
                  <a:lnTo>
                    <a:pt x="9113" y="65233"/>
                  </a:lnTo>
                  <a:lnTo>
                    <a:pt x="120000" y="119365"/>
                  </a:lnTo>
                  <a:lnTo>
                    <a:pt x="112405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93" name="Shape 293"/>
            <p:cNvSpPr/>
            <p:nvPr/>
          </p:nvSpPr>
          <p:spPr>
            <a:xfrm>
              <a:off x="1600200" y="1801813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1381125" y="9525"/>
              <a:ext cx="371474" cy="1425574"/>
            </a:xfrm>
            <a:custGeom>
              <a:pathLst>
                <a:path extrusionOk="0" h="120000" w="120000">
                  <a:moveTo>
                    <a:pt x="112307" y="120000"/>
                  </a:moveTo>
                  <a:lnTo>
                    <a:pt x="0" y="51180"/>
                  </a:lnTo>
                  <a:lnTo>
                    <a:pt x="0" y="0"/>
                  </a:lnTo>
                  <a:lnTo>
                    <a:pt x="7692" y="0"/>
                  </a:lnTo>
                  <a:lnTo>
                    <a:pt x="7692" y="50779"/>
                  </a:lnTo>
                  <a:lnTo>
                    <a:pt x="120000" y="119198"/>
                  </a:lnTo>
                  <a:lnTo>
                    <a:pt x="112307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95" name="Shape 295"/>
            <p:cNvSpPr/>
            <p:nvPr/>
          </p:nvSpPr>
          <p:spPr>
            <a:xfrm>
              <a:off x="1643063" y="0"/>
              <a:ext cx="152399" cy="912813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97500" y="120000"/>
                  </a:lnTo>
                  <a:lnTo>
                    <a:pt x="97500" y="40069"/>
                  </a:lnTo>
                  <a:lnTo>
                    <a:pt x="0" y="1252"/>
                  </a:lnTo>
                  <a:lnTo>
                    <a:pt x="18750" y="0"/>
                  </a:lnTo>
                  <a:lnTo>
                    <a:pt x="120000" y="39443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96" name="Shape 296"/>
            <p:cNvSpPr/>
            <p:nvPr/>
          </p:nvSpPr>
          <p:spPr>
            <a:xfrm>
              <a:off x="1685925" y="1420812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1685925" y="903287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1743075" y="4763"/>
              <a:ext cx="419099" cy="522288"/>
            </a:xfrm>
            <a:custGeom>
              <a:pathLst>
                <a:path extrusionOk="0" h="120000" w="120000">
                  <a:moveTo>
                    <a:pt x="114545" y="120000"/>
                  </a:moveTo>
                  <a:lnTo>
                    <a:pt x="20454" y="43768"/>
                  </a:lnTo>
                  <a:lnTo>
                    <a:pt x="0" y="2188"/>
                  </a:lnTo>
                  <a:lnTo>
                    <a:pt x="6818" y="0"/>
                  </a:lnTo>
                  <a:lnTo>
                    <a:pt x="27272" y="40486"/>
                  </a:lnTo>
                  <a:lnTo>
                    <a:pt x="120000" y="115623"/>
                  </a:lnTo>
                  <a:lnTo>
                    <a:pt x="114545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99" name="Shape 299"/>
            <p:cNvSpPr/>
            <p:nvPr/>
          </p:nvSpPr>
          <p:spPr>
            <a:xfrm>
              <a:off x="2119313" y="488950"/>
              <a:ext cx="161925" cy="147638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45882" y="120000"/>
                    <a:pt x="31764" y="116129"/>
                    <a:pt x="21176" y="104516"/>
                  </a:cubicBezTo>
                  <a:cubicBezTo>
                    <a:pt x="0" y="77419"/>
                    <a:pt x="0" y="38709"/>
                    <a:pt x="21176" y="15483"/>
                  </a:cubicBezTo>
                  <a:cubicBezTo>
                    <a:pt x="31764" y="3870"/>
                    <a:pt x="45882" y="0"/>
                    <a:pt x="60000" y="0"/>
                  </a:cubicBezTo>
                  <a:cubicBezTo>
                    <a:pt x="74117" y="0"/>
                    <a:pt x="88235" y="3870"/>
                    <a:pt x="98823" y="15483"/>
                  </a:cubicBezTo>
                  <a:cubicBezTo>
                    <a:pt x="120000" y="38709"/>
                    <a:pt x="120000" y="77419"/>
                    <a:pt x="98823" y="104516"/>
                  </a:cubicBezTo>
                  <a:cubicBezTo>
                    <a:pt x="88235" y="116129"/>
                    <a:pt x="74117" y="120000"/>
                    <a:pt x="60000" y="120000"/>
                  </a:cubicBezTo>
                  <a:close/>
                  <a:moveTo>
                    <a:pt x="60000" y="15483"/>
                  </a:moveTo>
                  <a:cubicBezTo>
                    <a:pt x="49411" y="15483"/>
                    <a:pt x="38823" y="19354"/>
                    <a:pt x="31764" y="27096"/>
                  </a:cubicBezTo>
                  <a:cubicBezTo>
                    <a:pt x="14117" y="46451"/>
                    <a:pt x="14117" y="73548"/>
                    <a:pt x="31764" y="92903"/>
                  </a:cubicBezTo>
                  <a:cubicBezTo>
                    <a:pt x="38823" y="100645"/>
                    <a:pt x="49411" y="104516"/>
                    <a:pt x="60000" y="104516"/>
                  </a:cubicBezTo>
                  <a:cubicBezTo>
                    <a:pt x="70588" y="104516"/>
                    <a:pt x="81176" y="100645"/>
                    <a:pt x="88235" y="92903"/>
                  </a:cubicBezTo>
                  <a:cubicBezTo>
                    <a:pt x="105882" y="73548"/>
                    <a:pt x="105882" y="46451"/>
                    <a:pt x="88235" y="27096"/>
                  </a:cubicBezTo>
                  <a:cubicBezTo>
                    <a:pt x="81176" y="19354"/>
                    <a:pt x="70588" y="15483"/>
                    <a:pt x="60000" y="1548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952500" y="4763"/>
              <a:ext cx="152399" cy="908049"/>
            </a:xfrm>
            <a:custGeom>
              <a:pathLst>
                <a:path extrusionOk="0" h="120000" w="120000">
                  <a:moveTo>
                    <a:pt x="18750" y="120000"/>
                  </a:moveTo>
                  <a:lnTo>
                    <a:pt x="0" y="120000"/>
                  </a:lnTo>
                  <a:lnTo>
                    <a:pt x="0" y="39650"/>
                  </a:lnTo>
                  <a:lnTo>
                    <a:pt x="101250" y="0"/>
                  </a:lnTo>
                  <a:lnTo>
                    <a:pt x="120000" y="1258"/>
                  </a:lnTo>
                  <a:lnTo>
                    <a:pt x="18750" y="40279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01" name="Shape 301"/>
            <p:cNvSpPr/>
            <p:nvPr/>
          </p:nvSpPr>
          <p:spPr>
            <a:xfrm>
              <a:off x="866775" y="903287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6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6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890587" y="1554162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738187" y="5622925"/>
              <a:ext cx="338137" cy="1216024"/>
            </a:xfrm>
            <a:custGeom>
              <a:pathLst>
                <a:path extrusionOk="0" h="120000" w="120000">
                  <a:moveTo>
                    <a:pt x="119999" y="120000"/>
                  </a:moveTo>
                  <a:lnTo>
                    <a:pt x="109859" y="120000"/>
                  </a:lnTo>
                  <a:lnTo>
                    <a:pt x="109859" y="72689"/>
                  </a:lnTo>
                  <a:lnTo>
                    <a:pt x="0" y="939"/>
                  </a:lnTo>
                  <a:lnTo>
                    <a:pt x="6760" y="0"/>
                  </a:lnTo>
                  <a:lnTo>
                    <a:pt x="119999" y="72219"/>
                  </a:lnTo>
                  <a:lnTo>
                    <a:pt x="119999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04" name="Shape 304"/>
            <p:cNvSpPr/>
            <p:nvPr/>
          </p:nvSpPr>
          <p:spPr>
            <a:xfrm>
              <a:off x="647700" y="5480050"/>
              <a:ext cx="157162" cy="157162"/>
            </a:xfrm>
            <a:custGeom>
              <a:pathLst>
                <a:path extrusionOk="0" h="120000" w="120000">
                  <a:moveTo>
                    <a:pt x="61818" y="120000"/>
                  </a:moveTo>
                  <a:cubicBezTo>
                    <a:pt x="29090" y="120000"/>
                    <a:pt x="0" y="94545"/>
                    <a:pt x="0" y="61818"/>
                  </a:cubicBezTo>
                  <a:cubicBezTo>
                    <a:pt x="0" y="29090"/>
                    <a:pt x="29090" y="0"/>
                    <a:pt x="61818" y="0"/>
                  </a:cubicBezTo>
                  <a:cubicBezTo>
                    <a:pt x="94545" y="0"/>
                    <a:pt x="120000" y="29090"/>
                    <a:pt x="120000" y="61818"/>
                  </a:cubicBezTo>
                  <a:cubicBezTo>
                    <a:pt x="120000" y="94545"/>
                    <a:pt x="94545" y="120000"/>
                    <a:pt x="61818" y="120000"/>
                  </a:cubicBezTo>
                  <a:close/>
                  <a:moveTo>
                    <a:pt x="61818" y="14545"/>
                  </a:moveTo>
                  <a:cubicBezTo>
                    <a:pt x="36363" y="14545"/>
                    <a:pt x="14545" y="36363"/>
                    <a:pt x="14545" y="61818"/>
                  </a:cubicBezTo>
                  <a:cubicBezTo>
                    <a:pt x="14545" y="87272"/>
                    <a:pt x="36363" y="105454"/>
                    <a:pt x="61818" y="105454"/>
                  </a:cubicBezTo>
                  <a:cubicBezTo>
                    <a:pt x="83636" y="105454"/>
                    <a:pt x="105454" y="87272"/>
                    <a:pt x="105454" y="61818"/>
                  </a:cubicBezTo>
                  <a:cubicBezTo>
                    <a:pt x="105454" y="36363"/>
                    <a:pt x="83636" y="14545"/>
                    <a:pt x="61818" y="1454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66675" y="903287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6000" y="0"/>
                    <a:pt x="120000" y="27000"/>
                    <a:pt x="120000" y="60000"/>
                  </a:cubicBezTo>
                  <a:cubicBezTo>
                    <a:pt x="120000" y="93000"/>
                    <a:pt x="96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6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6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0" y="3897312"/>
              <a:ext cx="133349" cy="266699"/>
            </a:xfrm>
            <a:custGeom>
              <a:pathLst>
                <a:path extrusionOk="0" h="120000" w="120000">
                  <a:moveTo>
                    <a:pt x="98571" y="120000"/>
                  </a:moveTo>
                  <a:lnTo>
                    <a:pt x="0" y="4285"/>
                  </a:lnTo>
                  <a:lnTo>
                    <a:pt x="17142" y="0"/>
                  </a:lnTo>
                  <a:lnTo>
                    <a:pt x="120000" y="115714"/>
                  </a:lnTo>
                  <a:lnTo>
                    <a:pt x="98571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07" name="Shape 307"/>
            <p:cNvSpPr/>
            <p:nvPr/>
          </p:nvSpPr>
          <p:spPr>
            <a:xfrm>
              <a:off x="66675" y="4149725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0" y="1644650"/>
              <a:ext cx="133349" cy="269874"/>
            </a:xfrm>
            <a:custGeom>
              <a:pathLst>
                <a:path extrusionOk="0" h="120000" w="120000">
                  <a:moveTo>
                    <a:pt x="17142" y="120000"/>
                  </a:moveTo>
                  <a:lnTo>
                    <a:pt x="0" y="115764"/>
                  </a:lnTo>
                  <a:lnTo>
                    <a:pt x="98571" y="0"/>
                  </a:lnTo>
                  <a:lnTo>
                    <a:pt x="120000" y="4235"/>
                  </a:lnTo>
                  <a:lnTo>
                    <a:pt x="17142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09" name="Shape 309"/>
            <p:cNvSpPr/>
            <p:nvPr/>
          </p:nvSpPr>
          <p:spPr>
            <a:xfrm>
              <a:off x="66675" y="1468437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695325" y="4763"/>
              <a:ext cx="309562" cy="1558924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08923" y="120000"/>
                  </a:lnTo>
                  <a:lnTo>
                    <a:pt x="108923" y="98370"/>
                  </a:lnTo>
                  <a:lnTo>
                    <a:pt x="0" y="76863"/>
                  </a:lnTo>
                  <a:lnTo>
                    <a:pt x="0" y="0"/>
                  </a:lnTo>
                  <a:lnTo>
                    <a:pt x="11076" y="0"/>
                  </a:lnTo>
                  <a:lnTo>
                    <a:pt x="11076" y="76130"/>
                  </a:lnTo>
                  <a:lnTo>
                    <a:pt x="120000" y="9727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11" name="Shape 311"/>
            <p:cNvSpPr/>
            <p:nvPr/>
          </p:nvSpPr>
          <p:spPr>
            <a:xfrm>
              <a:off x="57150" y="4881562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138113" y="5060950"/>
              <a:ext cx="304799" cy="17780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10625" y="120000"/>
                  </a:lnTo>
                  <a:lnTo>
                    <a:pt x="110625" y="38571"/>
                  </a:lnTo>
                  <a:lnTo>
                    <a:pt x="0" y="19607"/>
                  </a:lnTo>
                  <a:lnTo>
                    <a:pt x="0" y="0"/>
                  </a:lnTo>
                  <a:lnTo>
                    <a:pt x="9375" y="0"/>
                  </a:lnTo>
                  <a:lnTo>
                    <a:pt x="9375" y="18964"/>
                  </a:lnTo>
                  <a:lnTo>
                    <a:pt x="120000" y="37928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13" name="Shape 313"/>
            <p:cNvSpPr/>
            <p:nvPr/>
          </p:nvSpPr>
          <p:spPr>
            <a:xfrm>
              <a:off x="561975" y="6430962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642937" y="6610350"/>
              <a:ext cx="23813" cy="242887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76200" y="6430962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6000" y="0"/>
                    <a:pt x="120000" y="27000"/>
                    <a:pt x="120000" y="60000"/>
                  </a:cubicBezTo>
                  <a:cubicBezTo>
                    <a:pt x="120000" y="93000"/>
                    <a:pt x="96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0" y="5978525"/>
              <a:ext cx="190500" cy="461962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05000" y="120000"/>
                  </a:lnTo>
                  <a:lnTo>
                    <a:pt x="105000" y="47010"/>
                  </a:lnTo>
                  <a:lnTo>
                    <a:pt x="0" y="3711"/>
                  </a:lnTo>
                  <a:lnTo>
                    <a:pt x="12000" y="0"/>
                  </a:lnTo>
                  <a:lnTo>
                    <a:pt x="120000" y="44536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17" name="Shape 317"/>
            <p:cNvSpPr/>
            <p:nvPr/>
          </p:nvSpPr>
          <p:spPr>
            <a:xfrm>
              <a:off x="1014412" y="1801813"/>
              <a:ext cx="214312" cy="755649"/>
            </a:xfrm>
            <a:custGeom>
              <a:pathLst>
                <a:path extrusionOk="0" h="120000" w="120000">
                  <a:moveTo>
                    <a:pt x="10666" y="120000"/>
                  </a:moveTo>
                  <a:lnTo>
                    <a:pt x="0" y="120000"/>
                  </a:lnTo>
                  <a:lnTo>
                    <a:pt x="0" y="32268"/>
                  </a:lnTo>
                  <a:lnTo>
                    <a:pt x="112000" y="0"/>
                  </a:lnTo>
                  <a:lnTo>
                    <a:pt x="120000" y="2268"/>
                  </a:lnTo>
                  <a:lnTo>
                    <a:pt x="10666" y="33025"/>
                  </a:lnTo>
                  <a:lnTo>
                    <a:pt x="10666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18" name="Shape 318"/>
            <p:cNvSpPr/>
            <p:nvPr/>
          </p:nvSpPr>
          <p:spPr>
            <a:xfrm>
              <a:off x="938212" y="2547938"/>
              <a:ext cx="166688" cy="160337"/>
            </a:xfrm>
            <a:custGeom>
              <a:pathLst>
                <a:path extrusionOk="0" h="120000" w="120000">
                  <a:moveTo>
                    <a:pt x="61714" y="120000"/>
                  </a:moveTo>
                  <a:cubicBezTo>
                    <a:pt x="27428" y="120000"/>
                    <a:pt x="0" y="91764"/>
                    <a:pt x="0" y="60000"/>
                  </a:cubicBezTo>
                  <a:cubicBezTo>
                    <a:pt x="0" y="24705"/>
                    <a:pt x="27428" y="0"/>
                    <a:pt x="61714" y="0"/>
                  </a:cubicBezTo>
                  <a:cubicBezTo>
                    <a:pt x="92571" y="0"/>
                    <a:pt x="120000" y="24705"/>
                    <a:pt x="120000" y="60000"/>
                  </a:cubicBezTo>
                  <a:cubicBezTo>
                    <a:pt x="120000" y="91764"/>
                    <a:pt x="92571" y="120000"/>
                    <a:pt x="61714" y="120000"/>
                  </a:cubicBezTo>
                  <a:close/>
                  <a:moveTo>
                    <a:pt x="61714" y="14117"/>
                  </a:moveTo>
                  <a:cubicBezTo>
                    <a:pt x="34285" y="14117"/>
                    <a:pt x="13714" y="35294"/>
                    <a:pt x="13714" y="60000"/>
                  </a:cubicBezTo>
                  <a:cubicBezTo>
                    <a:pt x="13714" y="84705"/>
                    <a:pt x="34285" y="105882"/>
                    <a:pt x="61714" y="105882"/>
                  </a:cubicBezTo>
                  <a:cubicBezTo>
                    <a:pt x="85714" y="105882"/>
                    <a:pt x="106285" y="84705"/>
                    <a:pt x="106285" y="60000"/>
                  </a:cubicBezTo>
                  <a:cubicBezTo>
                    <a:pt x="106285" y="35294"/>
                    <a:pt x="85714" y="14117"/>
                    <a:pt x="61714" y="1411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595312" y="4763"/>
              <a:ext cx="638174" cy="4025899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15522" y="120000"/>
                  </a:lnTo>
                  <a:lnTo>
                    <a:pt x="115522" y="109353"/>
                  </a:lnTo>
                  <a:lnTo>
                    <a:pt x="0" y="91088"/>
                  </a:lnTo>
                  <a:lnTo>
                    <a:pt x="0" y="0"/>
                  </a:lnTo>
                  <a:lnTo>
                    <a:pt x="4477" y="0"/>
                  </a:lnTo>
                  <a:lnTo>
                    <a:pt x="4477" y="90662"/>
                  </a:lnTo>
                  <a:lnTo>
                    <a:pt x="120000" y="108927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20" name="Shape 320"/>
            <p:cNvSpPr/>
            <p:nvPr/>
          </p:nvSpPr>
          <p:spPr>
            <a:xfrm>
              <a:off x="1223962" y="1382712"/>
              <a:ext cx="142875" cy="476249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04000" y="120000"/>
                  </a:lnTo>
                  <a:lnTo>
                    <a:pt x="104000" y="33600"/>
                  </a:lnTo>
                  <a:lnTo>
                    <a:pt x="0" y="3600"/>
                  </a:lnTo>
                  <a:lnTo>
                    <a:pt x="12000" y="0"/>
                  </a:lnTo>
                  <a:lnTo>
                    <a:pt x="120000" y="324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21" name="Shape 321"/>
            <p:cNvSpPr/>
            <p:nvPr/>
          </p:nvSpPr>
          <p:spPr>
            <a:xfrm>
              <a:off x="1300162" y="1849438"/>
              <a:ext cx="109537" cy="107949"/>
            </a:xfrm>
            <a:custGeom>
              <a:pathLst>
                <a:path extrusionOk="0" h="120000" w="120000">
                  <a:moveTo>
                    <a:pt x="62608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62608" y="0"/>
                  </a:cubicBezTo>
                  <a:cubicBezTo>
                    <a:pt x="93913" y="0"/>
                    <a:pt x="120000" y="26086"/>
                    <a:pt x="120000" y="62608"/>
                  </a:cubicBezTo>
                  <a:cubicBezTo>
                    <a:pt x="120000" y="93913"/>
                    <a:pt x="93913" y="120000"/>
                    <a:pt x="62608" y="120000"/>
                  </a:cubicBezTo>
                  <a:close/>
                  <a:moveTo>
                    <a:pt x="62608" y="20869"/>
                  </a:moveTo>
                  <a:cubicBezTo>
                    <a:pt x="41739" y="20869"/>
                    <a:pt x="20869" y="41739"/>
                    <a:pt x="20869" y="62608"/>
                  </a:cubicBezTo>
                  <a:cubicBezTo>
                    <a:pt x="20869" y="83478"/>
                    <a:pt x="41739" y="99130"/>
                    <a:pt x="62608" y="99130"/>
                  </a:cubicBezTo>
                  <a:cubicBezTo>
                    <a:pt x="83478" y="99130"/>
                    <a:pt x="99130" y="83478"/>
                    <a:pt x="99130" y="62608"/>
                  </a:cubicBezTo>
                  <a:cubicBezTo>
                    <a:pt x="99130" y="41739"/>
                    <a:pt x="83478" y="20869"/>
                    <a:pt x="62608" y="208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280987" y="3417887"/>
              <a:ext cx="142875" cy="474663"/>
            </a:xfrm>
            <a:custGeom>
              <a:pathLst>
                <a:path extrusionOk="0" h="120000" w="120000">
                  <a:moveTo>
                    <a:pt x="16000" y="120000"/>
                  </a:moveTo>
                  <a:lnTo>
                    <a:pt x="0" y="120000"/>
                  </a:lnTo>
                  <a:lnTo>
                    <a:pt x="0" y="32107"/>
                  </a:lnTo>
                  <a:lnTo>
                    <a:pt x="108000" y="0"/>
                  </a:lnTo>
                  <a:lnTo>
                    <a:pt x="120000" y="3210"/>
                  </a:lnTo>
                  <a:lnTo>
                    <a:pt x="16000" y="33311"/>
                  </a:lnTo>
                  <a:lnTo>
                    <a:pt x="16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23" name="Shape 323"/>
            <p:cNvSpPr/>
            <p:nvPr/>
          </p:nvSpPr>
          <p:spPr>
            <a:xfrm>
              <a:off x="238125" y="3883025"/>
              <a:ext cx="109537" cy="109537"/>
            </a:xfrm>
            <a:custGeom>
              <a:pathLst>
                <a:path extrusionOk="0" h="120000" w="120000">
                  <a:moveTo>
                    <a:pt x="57391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57391" y="0"/>
                  </a:cubicBezTo>
                  <a:cubicBezTo>
                    <a:pt x="88695" y="0"/>
                    <a:pt x="120000" y="26086"/>
                    <a:pt x="120000" y="62608"/>
                  </a:cubicBezTo>
                  <a:cubicBezTo>
                    <a:pt x="120000" y="93913"/>
                    <a:pt x="88695" y="120000"/>
                    <a:pt x="57391" y="120000"/>
                  </a:cubicBezTo>
                  <a:close/>
                  <a:moveTo>
                    <a:pt x="57391" y="20869"/>
                  </a:moveTo>
                  <a:cubicBezTo>
                    <a:pt x="36521" y="20869"/>
                    <a:pt x="20869" y="41739"/>
                    <a:pt x="20869" y="62608"/>
                  </a:cubicBezTo>
                  <a:cubicBezTo>
                    <a:pt x="20869" y="83478"/>
                    <a:pt x="36521" y="99130"/>
                    <a:pt x="57391" y="99130"/>
                  </a:cubicBezTo>
                  <a:cubicBezTo>
                    <a:pt x="78260" y="99130"/>
                    <a:pt x="99130" y="83478"/>
                    <a:pt x="99130" y="62608"/>
                  </a:cubicBezTo>
                  <a:cubicBezTo>
                    <a:pt x="99130" y="41739"/>
                    <a:pt x="78260" y="20869"/>
                    <a:pt x="57391" y="208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4763" y="2166938"/>
              <a:ext cx="114300" cy="452438"/>
            </a:xfrm>
            <a:custGeom>
              <a:pathLst>
                <a:path extrusionOk="0" h="120000" w="120000">
                  <a:moveTo>
                    <a:pt x="10000" y="119999"/>
                  </a:moveTo>
                  <a:lnTo>
                    <a:pt x="0" y="116210"/>
                  </a:lnTo>
                  <a:lnTo>
                    <a:pt x="100000" y="90947"/>
                  </a:lnTo>
                  <a:lnTo>
                    <a:pt x="100000" y="0"/>
                  </a:lnTo>
                  <a:lnTo>
                    <a:pt x="120000" y="0"/>
                  </a:lnTo>
                  <a:lnTo>
                    <a:pt x="120000" y="93473"/>
                  </a:lnTo>
                  <a:lnTo>
                    <a:pt x="10000" y="1199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25" name="Shape 325"/>
            <p:cNvSpPr/>
            <p:nvPr/>
          </p:nvSpPr>
          <p:spPr>
            <a:xfrm>
              <a:off x="52388" y="2066925"/>
              <a:ext cx="109537" cy="109537"/>
            </a:xfrm>
            <a:custGeom>
              <a:pathLst>
                <a:path extrusionOk="0" h="120000" w="120000">
                  <a:moveTo>
                    <a:pt x="62608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62608" y="0"/>
                  </a:cubicBezTo>
                  <a:cubicBezTo>
                    <a:pt x="93913" y="0"/>
                    <a:pt x="120000" y="26086"/>
                    <a:pt x="120000" y="62608"/>
                  </a:cubicBezTo>
                  <a:cubicBezTo>
                    <a:pt x="120000" y="93913"/>
                    <a:pt x="93913" y="120000"/>
                    <a:pt x="62608" y="120000"/>
                  </a:cubicBezTo>
                  <a:close/>
                  <a:moveTo>
                    <a:pt x="62608" y="20869"/>
                  </a:moveTo>
                  <a:cubicBezTo>
                    <a:pt x="41739" y="20869"/>
                    <a:pt x="20869" y="41739"/>
                    <a:pt x="20869" y="62608"/>
                  </a:cubicBezTo>
                  <a:cubicBezTo>
                    <a:pt x="20869" y="83478"/>
                    <a:pt x="41739" y="99130"/>
                    <a:pt x="62608" y="99130"/>
                  </a:cubicBezTo>
                  <a:cubicBezTo>
                    <a:pt x="83478" y="99130"/>
                    <a:pt x="99130" y="83478"/>
                    <a:pt x="99130" y="62608"/>
                  </a:cubicBezTo>
                  <a:cubicBezTo>
                    <a:pt x="99130" y="41739"/>
                    <a:pt x="83478" y="20869"/>
                    <a:pt x="62608" y="208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1228725" y="4662487"/>
              <a:ext cx="23813" cy="2181224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1319212" y="5041900"/>
              <a:ext cx="371474" cy="1801813"/>
            </a:xfrm>
            <a:custGeom>
              <a:pathLst>
                <a:path extrusionOk="0" h="120000" w="120000">
                  <a:moveTo>
                    <a:pt x="7692" y="120000"/>
                  </a:moveTo>
                  <a:lnTo>
                    <a:pt x="0" y="120000"/>
                  </a:lnTo>
                  <a:lnTo>
                    <a:pt x="0" y="54449"/>
                  </a:lnTo>
                  <a:lnTo>
                    <a:pt x="0" y="54132"/>
                  </a:lnTo>
                  <a:lnTo>
                    <a:pt x="112307" y="0"/>
                  </a:lnTo>
                  <a:lnTo>
                    <a:pt x="120000" y="634"/>
                  </a:lnTo>
                  <a:lnTo>
                    <a:pt x="7692" y="54766"/>
                  </a:lnTo>
                  <a:lnTo>
                    <a:pt x="7692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28" name="Shape 328"/>
            <p:cNvSpPr/>
            <p:nvPr/>
          </p:nvSpPr>
          <p:spPr>
            <a:xfrm>
              <a:off x="1147762" y="4481512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819150" y="3983037"/>
              <a:ext cx="347662" cy="2860674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10136" y="120000"/>
                  </a:lnTo>
                  <a:lnTo>
                    <a:pt x="110136" y="78912"/>
                  </a:lnTo>
                  <a:lnTo>
                    <a:pt x="0" y="199"/>
                  </a:lnTo>
                  <a:lnTo>
                    <a:pt x="8219" y="0"/>
                  </a:lnTo>
                  <a:lnTo>
                    <a:pt x="120000" y="78912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30" name="Shape 330"/>
            <p:cNvSpPr/>
            <p:nvPr/>
          </p:nvSpPr>
          <p:spPr>
            <a:xfrm>
              <a:off x="728662" y="3806825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1624012" y="4867275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1404937" y="5422900"/>
              <a:ext cx="371474" cy="1425574"/>
            </a:xfrm>
            <a:custGeom>
              <a:pathLst>
                <a:path extrusionOk="0" h="120000" w="120000">
                  <a:moveTo>
                    <a:pt x="9230" y="120000"/>
                  </a:moveTo>
                  <a:lnTo>
                    <a:pt x="0" y="120000"/>
                  </a:lnTo>
                  <a:lnTo>
                    <a:pt x="0" y="68819"/>
                  </a:lnTo>
                  <a:lnTo>
                    <a:pt x="0" y="68418"/>
                  </a:lnTo>
                  <a:lnTo>
                    <a:pt x="113846" y="0"/>
                  </a:lnTo>
                  <a:lnTo>
                    <a:pt x="120000" y="801"/>
                  </a:lnTo>
                  <a:lnTo>
                    <a:pt x="9230" y="69220"/>
                  </a:lnTo>
                  <a:lnTo>
                    <a:pt x="923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33" name="Shape 333"/>
            <p:cNvSpPr/>
            <p:nvPr/>
          </p:nvSpPr>
          <p:spPr>
            <a:xfrm>
              <a:off x="1666875" y="5945187"/>
              <a:ext cx="152399" cy="912813"/>
            </a:xfrm>
            <a:custGeom>
              <a:pathLst>
                <a:path extrusionOk="0" h="120000" w="120000">
                  <a:moveTo>
                    <a:pt x="18750" y="120000"/>
                  </a:moveTo>
                  <a:lnTo>
                    <a:pt x="0" y="118747"/>
                  </a:lnTo>
                  <a:lnTo>
                    <a:pt x="101250" y="79930"/>
                  </a:lnTo>
                  <a:lnTo>
                    <a:pt x="101250" y="0"/>
                  </a:lnTo>
                  <a:lnTo>
                    <a:pt x="120000" y="0"/>
                  </a:lnTo>
                  <a:lnTo>
                    <a:pt x="120000" y="80556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34" name="Shape 334"/>
            <p:cNvSpPr/>
            <p:nvPr/>
          </p:nvSpPr>
          <p:spPr>
            <a:xfrm>
              <a:off x="1709738" y="5246687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1709738" y="5764212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1766888" y="6330950"/>
              <a:ext cx="419099" cy="527050"/>
            </a:xfrm>
            <a:custGeom>
              <a:pathLst>
                <a:path extrusionOk="0" h="120000" w="120000">
                  <a:moveTo>
                    <a:pt x="5454" y="119999"/>
                  </a:moveTo>
                  <a:lnTo>
                    <a:pt x="0" y="117831"/>
                  </a:lnTo>
                  <a:lnTo>
                    <a:pt x="20454" y="74457"/>
                  </a:lnTo>
                  <a:lnTo>
                    <a:pt x="115909" y="0"/>
                  </a:lnTo>
                  <a:lnTo>
                    <a:pt x="120000" y="4337"/>
                  </a:lnTo>
                  <a:lnTo>
                    <a:pt x="27272" y="77710"/>
                  </a:lnTo>
                  <a:lnTo>
                    <a:pt x="5454" y="1199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37" name="Shape 337"/>
            <p:cNvSpPr/>
            <p:nvPr/>
          </p:nvSpPr>
          <p:spPr>
            <a:xfrm>
              <a:off x="2147888" y="6221412"/>
              <a:ext cx="157162" cy="147638"/>
            </a:xfrm>
            <a:custGeom>
              <a:pathLst>
                <a:path extrusionOk="0" h="120000" w="120000">
                  <a:moveTo>
                    <a:pt x="58181" y="120000"/>
                  </a:moveTo>
                  <a:cubicBezTo>
                    <a:pt x="43636" y="120000"/>
                    <a:pt x="29090" y="112258"/>
                    <a:pt x="18181" y="100645"/>
                  </a:cubicBezTo>
                  <a:cubicBezTo>
                    <a:pt x="7272" y="92903"/>
                    <a:pt x="0" y="77419"/>
                    <a:pt x="0" y="58064"/>
                  </a:cubicBezTo>
                  <a:cubicBezTo>
                    <a:pt x="0" y="42580"/>
                    <a:pt x="7272" y="27096"/>
                    <a:pt x="18181" y="15483"/>
                  </a:cubicBezTo>
                  <a:cubicBezTo>
                    <a:pt x="29090" y="3870"/>
                    <a:pt x="43636" y="0"/>
                    <a:pt x="58181" y="0"/>
                  </a:cubicBezTo>
                  <a:cubicBezTo>
                    <a:pt x="72727" y="0"/>
                    <a:pt x="87272" y="3870"/>
                    <a:pt x="98181" y="15483"/>
                  </a:cubicBezTo>
                  <a:cubicBezTo>
                    <a:pt x="120000" y="38709"/>
                    <a:pt x="120000" y="77419"/>
                    <a:pt x="98181" y="100645"/>
                  </a:cubicBezTo>
                  <a:cubicBezTo>
                    <a:pt x="87272" y="112258"/>
                    <a:pt x="72727" y="120000"/>
                    <a:pt x="58181" y="120000"/>
                  </a:cubicBezTo>
                  <a:close/>
                  <a:moveTo>
                    <a:pt x="58181" y="15483"/>
                  </a:moveTo>
                  <a:cubicBezTo>
                    <a:pt x="47272" y="15483"/>
                    <a:pt x="36363" y="19354"/>
                    <a:pt x="29090" y="27096"/>
                  </a:cubicBezTo>
                  <a:cubicBezTo>
                    <a:pt x="21818" y="34838"/>
                    <a:pt x="14545" y="46451"/>
                    <a:pt x="14545" y="58064"/>
                  </a:cubicBezTo>
                  <a:cubicBezTo>
                    <a:pt x="14545" y="73548"/>
                    <a:pt x="21818" y="81290"/>
                    <a:pt x="29090" y="92903"/>
                  </a:cubicBezTo>
                  <a:cubicBezTo>
                    <a:pt x="36363" y="100645"/>
                    <a:pt x="47272" y="104516"/>
                    <a:pt x="58181" y="104516"/>
                  </a:cubicBezTo>
                  <a:cubicBezTo>
                    <a:pt x="69090" y="104516"/>
                    <a:pt x="80000" y="100645"/>
                    <a:pt x="87272" y="92903"/>
                  </a:cubicBezTo>
                  <a:cubicBezTo>
                    <a:pt x="105454" y="73548"/>
                    <a:pt x="105454" y="46451"/>
                    <a:pt x="87272" y="27096"/>
                  </a:cubicBezTo>
                  <a:cubicBezTo>
                    <a:pt x="80000" y="19354"/>
                    <a:pt x="69090" y="15483"/>
                    <a:pt x="58181" y="1548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504825" y="9525"/>
              <a:ext cx="233363" cy="5103813"/>
            </a:xfrm>
            <a:custGeom>
              <a:pathLst>
                <a:path extrusionOk="0" h="120000" w="120000">
                  <a:moveTo>
                    <a:pt x="107755" y="120000"/>
                  </a:moveTo>
                  <a:lnTo>
                    <a:pt x="105306" y="102793"/>
                  </a:lnTo>
                  <a:lnTo>
                    <a:pt x="0" y="70954"/>
                  </a:lnTo>
                  <a:lnTo>
                    <a:pt x="0" y="0"/>
                  </a:lnTo>
                  <a:lnTo>
                    <a:pt x="12244" y="0"/>
                  </a:lnTo>
                  <a:lnTo>
                    <a:pt x="12244" y="70842"/>
                  </a:lnTo>
                  <a:lnTo>
                    <a:pt x="117551" y="102793"/>
                  </a:lnTo>
                  <a:lnTo>
                    <a:pt x="120000" y="120000"/>
                  </a:lnTo>
                  <a:lnTo>
                    <a:pt x="107755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39" name="Shape 339"/>
            <p:cNvSpPr/>
            <p:nvPr/>
          </p:nvSpPr>
          <p:spPr>
            <a:xfrm>
              <a:off x="633412" y="5103812"/>
              <a:ext cx="185738" cy="185738"/>
            </a:xfrm>
            <a:custGeom>
              <a:pathLst>
                <a:path extrusionOk="0" h="120000" w="120000">
                  <a:moveTo>
                    <a:pt x="61538" y="120000"/>
                  </a:moveTo>
                  <a:cubicBezTo>
                    <a:pt x="27692" y="120000"/>
                    <a:pt x="0" y="92307"/>
                    <a:pt x="0" y="58461"/>
                  </a:cubicBezTo>
                  <a:cubicBezTo>
                    <a:pt x="0" y="27692"/>
                    <a:pt x="27692" y="0"/>
                    <a:pt x="61538" y="0"/>
                  </a:cubicBezTo>
                  <a:cubicBezTo>
                    <a:pt x="92307" y="0"/>
                    <a:pt x="120000" y="27692"/>
                    <a:pt x="120000" y="58461"/>
                  </a:cubicBezTo>
                  <a:cubicBezTo>
                    <a:pt x="120000" y="92307"/>
                    <a:pt x="92307" y="120000"/>
                    <a:pt x="61538" y="120000"/>
                  </a:cubicBezTo>
                  <a:close/>
                  <a:moveTo>
                    <a:pt x="61538" y="12307"/>
                  </a:moveTo>
                  <a:cubicBezTo>
                    <a:pt x="33846" y="12307"/>
                    <a:pt x="12307" y="33846"/>
                    <a:pt x="12307" y="58461"/>
                  </a:cubicBezTo>
                  <a:cubicBezTo>
                    <a:pt x="12307" y="86153"/>
                    <a:pt x="33846" y="107692"/>
                    <a:pt x="61538" y="107692"/>
                  </a:cubicBezTo>
                  <a:cubicBezTo>
                    <a:pt x="86153" y="107692"/>
                    <a:pt x="107692" y="86153"/>
                    <a:pt x="107692" y="58461"/>
                  </a:cubicBezTo>
                  <a:cubicBezTo>
                    <a:pt x="107692" y="33846"/>
                    <a:pt x="86153" y="12307"/>
                    <a:pt x="61538" y="1230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0" name="Shape 340"/>
          <p:cNvSpPr txBox="1"/>
          <p:nvPr>
            <p:ph type="ctrTitle"/>
          </p:nvPr>
        </p:nvSpPr>
        <p:spPr>
          <a:xfrm>
            <a:off x="1876424" y="1122362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4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41" name="Shape 341"/>
          <p:cNvSpPr txBox="1"/>
          <p:nvPr>
            <p:ph idx="1" type="subTitle"/>
          </p:nvPr>
        </p:nvSpPr>
        <p:spPr>
          <a:xfrm>
            <a:off x="1876424" y="3602037"/>
            <a:ext cx="8791575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2"/>
              </a:buClr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42" name="Shape 342"/>
          <p:cNvSpPr txBox="1"/>
          <p:nvPr>
            <p:ph idx="10" type="dt"/>
          </p:nvPr>
        </p:nvSpPr>
        <p:spPr>
          <a:xfrm>
            <a:off x="7077510" y="5410201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43" name="Shape 343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44" name="Shape 344"/>
          <p:cNvSpPr txBox="1"/>
          <p:nvPr>
            <p:ph idx="12" type="sldNum"/>
          </p:nvPr>
        </p:nvSpPr>
        <p:spPr>
          <a:xfrm>
            <a:off x="9896910" y="5410198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type="title"/>
          </p:nvPr>
        </p:nvSpPr>
        <p:spPr>
          <a:xfrm>
            <a:off x="1141411" y="1419225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1141411" y="4424362"/>
            <a:ext cx="9906000" cy="1374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48" name="Shape 348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49" name="Shape 349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50" name="Shape 350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1141409" y="2249485"/>
            <a:ext cx="487838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54" name="Shape 354"/>
          <p:cNvSpPr txBox="1"/>
          <p:nvPr>
            <p:ph idx="2" type="body"/>
          </p:nvPr>
        </p:nvSpPr>
        <p:spPr>
          <a:xfrm>
            <a:off x="6172200" y="2249485"/>
            <a:ext cx="4875211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55" name="Shape 355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56" name="Shape 356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57" name="Shape 357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type="title"/>
          </p:nvPr>
        </p:nvSpPr>
        <p:spPr>
          <a:xfrm>
            <a:off x="1141411" y="619125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1370019" y="2249485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61" name="Shape 361"/>
          <p:cNvSpPr txBox="1"/>
          <p:nvPr>
            <p:ph idx="2" type="body"/>
          </p:nvPr>
        </p:nvSpPr>
        <p:spPr>
          <a:xfrm>
            <a:off x="1141409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62" name="Shape 362"/>
          <p:cNvSpPr txBox="1"/>
          <p:nvPr>
            <p:ph idx="3" type="body"/>
          </p:nvPr>
        </p:nvSpPr>
        <p:spPr>
          <a:xfrm>
            <a:off x="6400807" y="2249484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63" name="Shape 363"/>
          <p:cNvSpPr txBox="1"/>
          <p:nvPr>
            <p:ph idx="4" type="body"/>
          </p:nvPr>
        </p:nvSpPr>
        <p:spPr>
          <a:xfrm>
            <a:off x="6172200" y="3073397"/>
            <a:ext cx="4875209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64" name="Shape 364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65" name="Shape 365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66" name="Shape 366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69" name="Shape 369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70" name="Shape 370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71" name="Shape 371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74" name="Shape 374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75" name="Shape 375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type="title"/>
          </p:nvPr>
        </p:nvSpPr>
        <p:spPr>
          <a:xfrm>
            <a:off x="1146704" y="609600"/>
            <a:ext cx="3856037" cy="163988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5156200" y="592666"/>
            <a:ext cx="5891208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79" name="Shape 379"/>
          <p:cNvSpPr txBox="1"/>
          <p:nvPr>
            <p:ph idx="2" type="body"/>
          </p:nvPr>
        </p:nvSpPr>
        <p:spPr>
          <a:xfrm>
            <a:off x="1146704" y="2249485"/>
            <a:ext cx="3856037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80" name="Shape 380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81" name="Shape 381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82" name="Shape 382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type="title"/>
          </p:nvPr>
        </p:nvSpPr>
        <p:spPr>
          <a:xfrm>
            <a:off x="1141412" y="609600"/>
            <a:ext cx="5934507" cy="163988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5" name="Shape 385"/>
          <p:cNvSpPr/>
          <p:nvPr>
            <p:ph idx="2" type="pic"/>
          </p:nvPr>
        </p:nvSpPr>
        <p:spPr>
          <a:xfrm>
            <a:off x="7380721" y="609600"/>
            <a:ext cx="3666689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x="1141409" y="2249485"/>
            <a:ext cx="5934510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87" name="Shape 387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88" name="Shape 388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89" name="Shape 389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anoramic Picture with Caption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type="title"/>
          </p:nvPr>
        </p:nvSpPr>
        <p:spPr>
          <a:xfrm>
            <a:off x="1141409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92" name="Shape 392"/>
          <p:cNvSpPr/>
          <p:nvPr>
            <p:ph idx="2" type="pic"/>
          </p:nvPr>
        </p:nvSpPr>
        <p:spPr>
          <a:xfrm>
            <a:off x="1141411" y="606425"/>
            <a:ext cx="9912353" cy="3299777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1141363" y="5124019"/>
            <a:ext cx="9910858" cy="682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94" name="Shape 394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95" name="Shape 395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96" name="Shape 396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>
            <p:ph type="title"/>
          </p:nvPr>
        </p:nvSpPr>
        <p:spPr>
          <a:xfrm>
            <a:off x="1141455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x="1141409" y="4419598"/>
            <a:ext cx="9904458" cy="1371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00" name="Shape 400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01" name="Shape 401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02" name="Shape 402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1720643" y="3365557"/>
            <a:ext cx="8752299" cy="5489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06" name="Shape 406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07" name="Shape 407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08" name="Shape 408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09" name="Shape 409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sp>
        <p:nvSpPr>
          <p:cNvPr id="410" name="Shape 410"/>
          <p:cNvSpPr txBox="1"/>
          <p:nvPr/>
        </p:nvSpPr>
        <p:spPr>
          <a:xfrm>
            <a:off x="903512" y="732393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x="10537370" y="2764972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>
            <p:ph type="title"/>
          </p:nvPr>
        </p:nvSpPr>
        <p:spPr>
          <a:xfrm>
            <a:off x="1141409" y="2134041"/>
            <a:ext cx="9906000" cy="25118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x="1141363" y="4657655"/>
            <a:ext cx="9904505" cy="11406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15" name="Shape 415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16" name="Shape 416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17" name="Shape 417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Column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/>
          <p:nvPr>
            <p:ph type="title"/>
          </p:nvPr>
        </p:nvSpPr>
        <p:spPr>
          <a:xfrm>
            <a:off x="1141412" y="609600"/>
            <a:ext cx="9905997" cy="190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1141409" y="2674463"/>
            <a:ext cx="31968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21" name="Shape 421"/>
          <p:cNvSpPr txBox="1"/>
          <p:nvPr>
            <p:ph idx="2" type="body"/>
          </p:nvPr>
        </p:nvSpPr>
        <p:spPr>
          <a:xfrm>
            <a:off x="1127917" y="3360262"/>
            <a:ext cx="3208734" cy="24309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22" name="Shape 422"/>
          <p:cNvSpPr txBox="1"/>
          <p:nvPr>
            <p:ph idx="3" type="body"/>
          </p:nvPr>
        </p:nvSpPr>
        <p:spPr>
          <a:xfrm>
            <a:off x="4514766" y="2677634"/>
            <a:ext cx="3184385" cy="685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23" name="Shape 423"/>
          <p:cNvSpPr txBox="1"/>
          <p:nvPr>
            <p:ph idx="4" type="body"/>
          </p:nvPr>
        </p:nvSpPr>
        <p:spPr>
          <a:xfrm>
            <a:off x="4504212" y="3363435"/>
            <a:ext cx="3195829" cy="24309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24" name="Shape 424"/>
          <p:cNvSpPr txBox="1"/>
          <p:nvPr>
            <p:ph idx="5" type="body"/>
          </p:nvPr>
        </p:nvSpPr>
        <p:spPr>
          <a:xfrm>
            <a:off x="7852442" y="2674463"/>
            <a:ext cx="3194967" cy="685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25" name="Shape 425"/>
          <p:cNvSpPr txBox="1"/>
          <p:nvPr>
            <p:ph idx="6" type="body"/>
          </p:nvPr>
        </p:nvSpPr>
        <p:spPr>
          <a:xfrm>
            <a:off x="7852442" y="3360262"/>
            <a:ext cx="3194967" cy="24309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26" name="Shape 426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27" name="Shape 427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28" name="Shape 428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Picture Column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/>
          <p:nvPr>
            <p:ph type="title"/>
          </p:nvPr>
        </p:nvSpPr>
        <p:spPr>
          <a:xfrm>
            <a:off x="1141411" y="609600"/>
            <a:ext cx="9905998" cy="190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31" name="Shape 431"/>
          <p:cNvSpPr txBox="1"/>
          <p:nvPr>
            <p:ph idx="1" type="body"/>
          </p:nvPr>
        </p:nvSpPr>
        <p:spPr>
          <a:xfrm>
            <a:off x="1141412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32" name="Shape 432"/>
          <p:cNvSpPr/>
          <p:nvPr>
            <p:ph idx="2" type="pic"/>
          </p:nvPr>
        </p:nvSpPr>
        <p:spPr>
          <a:xfrm>
            <a:off x="1141412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33" name="Shape 433"/>
          <p:cNvSpPr txBox="1"/>
          <p:nvPr>
            <p:ph idx="3" type="body"/>
          </p:nvPr>
        </p:nvSpPr>
        <p:spPr>
          <a:xfrm>
            <a:off x="1141412" y="4980857"/>
            <a:ext cx="3195240" cy="8178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34" name="Shape 434"/>
          <p:cNvSpPr txBox="1"/>
          <p:nvPr>
            <p:ph idx="4" type="body"/>
          </p:nvPr>
        </p:nvSpPr>
        <p:spPr>
          <a:xfrm>
            <a:off x="4489053" y="4404596"/>
            <a:ext cx="320039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35" name="Shape 435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36" name="Shape 436"/>
          <p:cNvSpPr txBox="1"/>
          <p:nvPr>
            <p:ph idx="6" type="body"/>
          </p:nvPr>
        </p:nvSpPr>
        <p:spPr>
          <a:xfrm>
            <a:off x="4487592" y="4980857"/>
            <a:ext cx="3200399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37" name="Shape 437"/>
          <p:cNvSpPr txBox="1"/>
          <p:nvPr>
            <p:ph idx="7" type="body"/>
          </p:nvPr>
        </p:nvSpPr>
        <p:spPr>
          <a:xfrm>
            <a:off x="7852567" y="4404594"/>
            <a:ext cx="31907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38" name="Shape 438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39" name="Shape 439"/>
          <p:cNvSpPr txBox="1"/>
          <p:nvPr>
            <p:ph idx="9" type="body"/>
          </p:nvPr>
        </p:nvSpPr>
        <p:spPr>
          <a:xfrm>
            <a:off x="7852442" y="4980853"/>
            <a:ext cx="3194967" cy="8103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40" name="Shape 440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41" name="Shape 441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42" name="Shape 442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45" name="Shape 445"/>
          <p:cNvSpPr txBox="1"/>
          <p:nvPr>
            <p:ph idx="1" type="body"/>
          </p:nvPr>
        </p:nvSpPr>
        <p:spPr>
          <a:xfrm rot="5400000">
            <a:off x="4323554" y="-932655"/>
            <a:ext cx="3541713" cy="9905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46" name="Shape 446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47" name="Shape 447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48" name="Shape 448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/>
          <p:nvPr>
            <p:ph type="title"/>
          </p:nvPr>
        </p:nvSpPr>
        <p:spPr>
          <a:xfrm rot="5400000">
            <a:off x="7454104" y="2197894"/>
            <a:ext cx="5181601" cy="20050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51" name="Shape 451"/>
          <p:cNvSpPr txBox="1"/>
          <p:nvPr>
            <p:ph idx="1" type="body"/>
          </p:nvPr>
        </p:nvSpPr>
        <p:spPr>
          <a:xfrm rot="5400000">
            <a:off x="2424904" y="-673895"/>
            <a:ext cx="5181601" cy="77485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52" name="Shape 452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53" name="Shape 453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54" name="Shape 454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Shape 68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0"/>
            <a:ext cx="12192003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" name="Shape 69"/>
          <p:cNvGrpSpPr/>
          <p:nvPr/>
        </p:nvGrpSpPr>
        <p:grpSpPr>
          <a:xfrm>
            <a:off x="0" y="0"/>
            <a:ext cx="2305051" cy="6858000"/>
            <a:chOff x="0" y="0"/>
            <a:chExt cx="2305051" cy="6858000"/>
          </a:xfrm>
        </p:grpSpPr>
        <p:sp>
          <p:nvSpPr>
            <p:cNvPr id="70" name="Shape 70"/>
            <p:cNvSpPr/>
            <p:nvPr/>
          </p:nvSpPr>
          <p:spPr>
            <a:xfrm>
              <a:off x="1209675" y="4763"/>
              <a:ext cx="23813" cy="2181224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1128712" y="2176463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1123950" y="4021137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414337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333375" y="4481512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190500" y="9525"/>
              <a:ext cx="152399" cy="908049"/>
            </a:xfrm>
            <a:custGeom>
              <a:pathLst>
                <a:path extrusionOk="0" h="120000" w="120000">
                  <a:moveTo>
                    <a:pt x="18750" y="120000"/>
                  </a:moveTo>
                  <a:lnTo>
                    <a:pt x="0" y="118741"/>
                  </a:lnTo>
                  <a:lnTo>
                    <a:pt x="101250" y="79720"/>
                  </a:lnTo>
                  <a:lnTo>
                    <a:pt x="101250" y="0"/>
                  </a:lnTo>
                  <a:lnTo>
                    <a:pt x="120000" y="0"/>
                  </a:lnTo>
                  <a:lnTo>
                    <a:pt x="120000" y="80349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Shape 76"/>
            <p:cNvSpPr/>
            <p:nvPr/>
          </p:nvSpPr>
          <p:spPr>
            <a:xfrm>
              <a:off x="1290637" y="14288"/>
              <a:ext cx="376238" cy="1801813"/>
            </a:xfrm>
            <a:custGeom>
              <a:pathLst>
                <a:path extrusionOk="0" h="120000" w="120000">
                  <a:moveTo>
                    <a:pt x="112405" y="120000"/>
                  </a:moveTo>
                  <a:lnTo>
                    <a:pt x="0" y="65550"/>
                  </a:lnTo>
                  <a:lnTo>
                    <a:pt x="0" y="0"/>
                  </a:lnTo>
                  <a:lnTo>
                    <a:pt x="9113" y="0"/>
                  </a:lnTo>
                  <a:lnTo>
                    <a:pt x="9113" y="65233"/>
                  </a:lnTo>
                  <a:lnTo>
                    <a:pt x="120000" y="119365"/>
                  </a:lnTo>
                  <a:lnTo>
                    <a:pt x="112405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7" name="Shape 77"/>
            <p:cNvSpPr/>
            <p:nvPr/>
          </p:nvSpPr>
          <p:spPr>
            <a:xfrm>
              <a:off x="1600200" y="1801813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1381125" y="9525"/>
              <a:ext cx="371474" cy="1425574"/>
            </a:xfrm>
            <a:custGeom>
              <a:pathLst>
                <a:path extrusionOk="0" h="120000" w="120000">
                  <a:moveTo>
                    <a:pt x="112307" y="120000"/>
                  </a:moveTo>
                  <a:lnTo>
                    <a:pt x="0" y="51180"/>
                  </a:lnTo>
                  <a:lnTo>
                    <a:pt x="0" y="0"/>
                  </a:lnTo>
                  <a:lnTo>
                    <a:pt x="7692" y="0"/>
                  </a:lnTo>
                  <a:lnTo>
                    <a:pt x="7692" y="50779"/>
                  </a:lnTo>
                  <a:lnTo>
                    <a:pt x="120000" y="119198"/>
                  </a:lnTo>
                  <a:lnTo>
                    <a:pt x="112307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9" name="Shape 79"/>
            <p:cNvSpPr/>
            <p:nvPr/>
          </p:nvSpPr>
          <p:spPr>
            <a:xfrm>
              <a:off x="1643063" y="0"/>
              <a:ext cx="152399" cy="912813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97500" y="120000"/>
                  </a:lnTo>
                  <a:lnTo>
                    <a:pt x="97500" y="40069"/>
                  </a:lnTo>
                  <a:lnTo>
                    <a:pt x="0" y="1252"/>
                  </a:lnTo>
                  <a:lnTo>
                    <a:pt x="18750" y="0"/>
                  </a:lnTo>
                  <a:lnTo>
                    <a:pt x="120000" y="39443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Shape 80"/>
            <p:cNvSpPr/>
            <p:nvPr/>
          </p:nvSpPr>
          <p:spPr>
            <a:xfrm>
              <a:off x="1685925" y="1420812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1685925" y="903287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1743075" y="4763"/>
              <a:ext cx="419099" cy="522288"/>
            </a:xfrm>
            <a:custGeom>
              <a:pathLst>
                <a:path extrusionOk="0" h="120000" w="120000">
                  <a:moveTo>
                    <a:pt x="114545" y="120000"/>
                  </a:moveTo>
                  <a:lnTo>
                    <a:pt x="20454" y="43768"/>
                  </a:lnTo>
                  <a:lnTo>
                    <a:pt x="0" y="2188"/>
                  </a:lnTo>
                  <a:lnTo>
                    <a:pt x="6818" y="0"/>
                  </a:lnTo>
                  <a:lnTo>
                    <a:pt x="27272" y="40486"/>
                  </a:lnTo>
                  <a:lnTo>
                    <a:pt x="120000" y="115623"/>
                  </a:lnTo>
                  <a:lnTo>
                    <a:pt x="114545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3" name="Shape 83"/>
            <p:cNvSpPr/>
            <p:nvPr/>
          </p:nvSpPr>
          <p:spPr>
            <a:xfrm>
              <a:off x="2119313" y="488950"/>
              <a:ext cx="161925" cy="147638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45882" y="120000"/>
                    <a:pt x="31764" y="116129"/>
                    <a:pt x="21176" y="104516"/>
                  </a:cubicBezTo>
                  <a:cubicBezTo>
                    <a:pt x="0" y="77419"/>
                    <a:pt x="0" y="38709"/>
                    <a:pt x="21176" y="15483"/>
                  </a:cubicBezTo>
                  <a:cubicBezTo>
                    <a:pt x="31764" y="3870"/>
                    <a:pt x="45882" y="0"/>
                    <a:pt x="60000" y="0"/>
                  </a:cubicBezTo>
                  <a:cubicBezTo>
                    <a:pt x="74117" y="0"/>
                    <a:pt x="88235" y="3870"/>
                    <a:pt x="98823" y="15483"/>
                  </a:cubicBezTo>
                  <a:cubicBezTo>
                    <a:pt x="120000" y="38709"/>
                    <a:pt x="120000" y="77419"/>
                    <a:pt x="98823" y="104516"/>
                  </a:cubicBezTo>
                  <a:cubicBezTo>
                    <a:pt x="88235" y="116129"/>
                    <a:pt x="74117" y="120000"/>
                    <a:pt x="60000" y="120000"/>
                  </a:cubicBezTo>
                  <a:close/>
                  <a:moveTo>
                    <a:pt x="60000" y="15483"/>
                  </a:moveTo>
                  <a:cubicBezTo>
                    <a:pt x="49411" y="15483"/>
                    <a:pt x="38823" y="19354"/>
                    <a:pt x="31764" y="27096"/>
                  </a:cubicBezTo>
                  <a:cubicBezTo>
                    <a:pt x="14117" y="46451"/>
                    <a:pt x="14117" y="73548"/>
                    <a:pt x="31764" y="92903"/>
                  </a:cubicBezTo>
                  <a:cubicBezTo>
                    <a:pt x="38823" y="100645"/>
                    <a:pt x="49411" y="104516"/>
                    <a:pt x="60000" y="104516"/>
                  </a:cubicBezTo>
                  <a:cubicBezTo>
                    <a:pt x="70588" y="104516"/>
                    <a:pt x="81176" y="100645"/>
                    <a:pt x="88235" y="92903"/>
                  </a:cubicBezTo>
                  <a:cubicBezTo>
                    <a:pt x="105882" y="73548"/>
                    <a:pt x="105882" y="46451"/>
                    <a:pt x="88235" y="27096"/>
                  </a:cubicBezTo>
                  <a:cubicBezTo>
                    <a:pt x="81176" y="19354"/>
                    <a:pt x="70588" y="15483"/>
                    <a:pt x="60000" y="1548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952500" y="4763"/>
              <a:ext cx="152399" cy="908049"/>
            </a:xfrm>
            <a:custGeom>
              <a:pathLst>
                <a:path extrusionOk="0" h="120000" w="120000">
                  <a:moveTo>
                    <a:pt x="18750" y="120000"/>
                  </a:moveTo>
                  <a:lnTo>
                    <a:pt x="0" y="120000"/>
                  </a:lnTo>
                  <a:lnTo>
                    <a:pt x="0" y="39650"/>
                  </a:lnTo>
                  <a:lnTo>
                    <a:pt x="101250" y="0"/>
                  </a:lnTo>
                  <a:lnTo>
                    <a:pt x="120000" y="1258"/>
                  </a:lnTo>
                  <a:lnTo>
                    <a:pt x="18750" y="40279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5" name="Shape 85"/>
            <p:cNvSpPr/>
            <p:nvPr/>
          </p:nvSpPr>
          <p:spPr>
            <a:xfrm>
              <a:off x="866775" y="903287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6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6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890587" y="1554162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38187" y="5622925"/>
              <a:ext cx="338137" cy="1216024"/>
            </a:xfrm>
            <a:custGeom>
              <a:pathLst>
                <a:path extrusionOk="0" h="120000" w="120000">
                  <a:moveTo>
                    <a:pt x="119999" y="120000"/>
                  </a:moveTo>
                  <a:lnTo>
                    <a:pt x="109859" y="120000"/>
                  </a:lnTo>
                  <a:lnTo>
                    <a:pt x="109859" y="72689"/>
                  </a:lnTo>
                  <a:lnTo>
                    <a:pt x="0" y="939"/>
                  </a:lnTo>
                  <a:lnTo>
                    <a:pt x="6760" y="0"/>
                  </a:lnTo>
                  <a:lnTo>
                    <a:pt x="119999" y="72219"/>
                  </a:lnTo>
                  <a:lnTo>
                    <a:pt x="119999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8" name="Shape 88"/>
            <p:cNvSpPr/>
            <p:nvPr/>
          </p:nvSpPr>
          <p:spPr>
            <a:xfrm>
              <a:off x="647700" y="5480050"/>
              <a:ext cx="157162" cy="157162"/>
            </a:xfrm>
            <a:custGeom>
              <a:pathLst>
                <a:path extrusionOk="0" h="120000" w="120000">
                  <a:moveTo>
                    <a:pt x="61818" y="120000"/>
                  </a:moveTo>
                  <a:cubicBezTo>
                    <a:pt x="29090" y="120000"/>
                    <a:pt x="0" y="94545"/>
                    <a:pt x="0" y="61818"/>
                  </a:cubicBezTo>
                  <a:cubicBezTo>
                    <a:pt x="0" y="29090"/>
                    <a:pt x="29090" y="0"/>
                    <a:pt x="61818" y="0"/>
                  </a:cubicBezTo>
                  <a:cubicBezTo>
                    <a:pt x="94545" y="0"/>
                    <a:pt x="120000" y="29090"/>
                    <a:pt x="120000" y="61818"/>
                  </a:cubicBezTo>
                  <a:cubicBezTo>
                    <a:pt x="120000" y="94545"/>
                    <a:pt x="94545" y="120000"/>
                    <a:pt x="61818" y="120000"/>
                  </a:cubicBezTo>
                  <a:close/>
                  <a:moveTo>
                    <a:pt x="61818" y="14545"/>
                  </a:moveTo>
                  <a:cubicBezTo>
                    <a:pt x="36363" y="14545"/>
                    <a:pt x="14545" y="36363"/>
                    <a:pt x="14545" y="61818"/>
                  </a:cubicBezTo>
                  <a:cubicBezTo>
                    <a:pt x="14545" y="87272"/>
                    <a:pt x="36363" y="105454"/>
                    <a:pt x="61818" y="105454"/>
                  </a:cubicBezTo>
                  <a:cubicBezTo>
                    <a:pt x="83636" y="105454"/>
                    <a:pt x="105454" y="87272"/>
                    <a:pt x="105454" y="61818"/>
                  </a:cubicBezTo>
                  <a:cubicBezTo>
                    <a:pt x="105454" y="36363"/>
                    <a:pt x="83636" y="14545"/>
                    <a:pt x="61818" y="1454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66675" y="903287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6000" y="0"/>
                    <a:pt x="120000" y="27000"/>
                    <a:pt x="120000" y="60000"/>
                  </a:cubicBezTo>
                  <a:cubicBezTo>
                    <a:pt x="120000" y="93000"/>
                    <a:pt x="96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6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6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0" y="3897312"/>
              <a:ext cx="133349" cy="266699"/>
            </a:xfrm>
            <a:custGeom>
              <a:pathLst>
                <a:path extrusionOk="0" h="120000" w="120000">
                  <a:moveTo>
                    <a:pt x="98571" y="120000"/>
                  </a:moveTo>
                  <a:lnTo>
                    <a:pt x="0" y="4285"/>
                  </a:lnTo>
                  <a:lnTo>
                    <a:pt x="17142" y="0"/>
                  </a:lnTo>
                  <a:lnTo>
                    <a:pt x="120000" y="115714"/>
                  </a:lnTo>
                  <a:lnTo>
                    <a:pt x="98571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1" name="Shape 91"/>
            <p:cNvSpPr/>
            <p:nvPr/>
          </p:nvSpPr>
          <p:spPr>
            <a:xfrm>
              <a:off x="66675" y="4149725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0" y="1644650"/>
              <a:ext cx="133349" cy="269874"/>
            </a:xfrm>
            <a:custGeom>
              <a:pathLst>
                <a:path extrusionOk="0" h="120000" w="120000">
                  <a:moveTo>
                    <a:pt x="17142" y="120000"/>
                  </a:moveTo>
                  <a:lnTo>
                    <a:pt x="0" y="115764"/>
                  </a:lnTo>
                  <a:lnTo>
                    <a:pt x="98571" y="0"/>
                  </a:lnTo>
                  <a:lnTo>
                    <a:pt x="120000" y="4235"/>
                  </a:lnTo>
                  <a:lnTo>
                    <a:pt x="17142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3" name="Shape 93"/>
            <p:cNvSpPr/>
            <p:nvPr/>
          </p:nvSpPr>
          <p:spPr>
            <a:xfrm>
              <a:off x="66675" y="1468437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695325" y="4763"/>
              <a:ext cx="309562" cy="1558924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08923" y="120000"/>
                  </a:lnTo>
                  <a:lnTo>
                    <a:pt x="108923" y="98370"/>
                  </a:lnTo>
                  <a:lnTo>
                    <a:pt x="0" y="76863"/>
                  </a:lnTo>
                  <a:lnTo>
                    <a:pt x="0" y="0"/>
                  </a:lnTo>
                  <a:lnTo>
                    <a:pt x="11076" y="0"/>
                  </a:lnTo>
                  <a:lnTo>
                    <a:pt x="11076" y="76130"/>
                  </a:lnTo>
                  <a:lnTo>
                    <a:pt x="120000" y="9727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5" name="Shape 95"/>
            <p:cNvSpPr/>
            <p:nvPr/>
          </p:nvSpPr>
          <p:spPr>
            <a:xfrm>
              <a:off x="57150" y="4881562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138113" y="5060950"/>
              <a:ext cx="304799" cy="17780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10625" y="120000"/>
                  </a:lnTo>
                  <a:lnTo>
                    <a:pt x="110625" y="38571"/>
                  </a:lnTo>
                  <a:lnTo>
                    <a:pt x="0" y="19607"/>
                  </a:lnTo>
                  <a:lnTo>
                    <a:pt x="0" y="0"/>
                  </a:lnTo>
                  <a:lnTo>
                    <a:pt x="9375" y="0"/>
                  </a:lnTo>
                  <a:lnTo>
                    <a:pt x="9375" y="18964"/>
                  </a:lnTo>
                  <a:lnTo>
                    <a:pt x="120000" y="37928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Shape 97"/>
            <p:cNvSpPr/>
            <p:nvPr/>
          </p:nvSpPr>
          <p:spPr>
            <a:xfrm>
              <a:off x="561975" y="6430962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642937" y="6610350"/>
              <a:ext cx="23813" cy="242887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76200" y="6430962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6000" y="0"/>
                    <a:pt x="120000" y="27000"/>
                    <a:pt x="120000" y="60000"/>
                  </a:cubicBezTo>
                  <a:cubicBezTo>
                    <a:pt x="120000" y="93000"/>
                    <a:pt x="96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0" y="5978525"/>
              <a:ext cx="190500" cy="461962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05000" y="120000"/>
                  </a:lnTo>
                  <a:lnTo>
                    <a:pt x="105000" y="47010"/>
                  </a:lnTo>
                  <a:lnTo>
                    <a:pt x="0" y="3711"/>
                  </a:lnTo>
                  <a:lnTo>
                    <a:pt x="12000" y="0"/>
                  </a:lnTo>
                  <a:lnTo>
                    <a:pt x="120000" y="44536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1" name="Shape 101"/>
            <p:cNvSpPr/>
            <p:nvPr/>
          </p:nvSpPr>
          <p:spPr>
            <a:xfrm>
              <a:off x="1014412" y="1801813"/>
              <a:ext cx="214312" cy="755649"/>
            </a:xfrm>
            <a:custGeom>
              <a:pathLst>
                <a:path extrusionOk="0" h="120000" w="120000">
                  <a:moveTo>
                    <a:pt x="10666" y="120000"/>
                  </a:moveTo>
                  <a:lnTo>
                    <a:pt x="0" y="120000"/>
                  </a:lnTo>
                  <a:lnTo>
                    <a:pt x="0" y="32268"/>
                  </a:lnTo>
                  <a:lnTo>
                    <a:pt x="112000" y="0"/>
                  </a:lnTo>
                  <a:lnTo>
                    <a:pt x="120000" y="2268"/>
                  </a:lnTo>
                  <a:lnTo>
                    <a:pt x="10666" y="33025"/>
                  </a:lnTo>
                  <a:lnTo>
                    <a:pt x="10666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Shape 102"/>
            <p:cNvSpPr/>
            <p:nvPr/>
          </p:nvSpPr>
          <p:spPr>
            <a:xfrm>
              <a:off x="938212" y="2547938"/>
              <a:ext cx="166688" cy="160337"/>
            </a:xfrm>
            <a:custGeom>
              <a:pathLst>
                <a:path extrusionOk="0" h="120000" w="120000">
                  <a:moveTo>
                    <a:pt x="61714" y="120000"/>
                  </a:moveTo>
                  <a:cubicBezTo>
                    <a:pt x="27428" y="120000"/>
                    <a:pt x="0" y="91764"/>
                    <a:pt x="0" y="60000"/>
                  </a:cubicBezTo>
                  <a:cubicBezTo>
                    <a:pt x="0" y="24705"/>
                    <a:pt x="27428" y="0"/>
                    <a:pt x="61714" y="0"/>
                  </a:cubicBezTo>
                  <a:cubicBezTo>
                    <a:pt x="92571" y="0"/>
                    <a:pt x="120000" y="24705"/>
                    <a:pt x="120000" y="60000"/>
                  </a:cubicBezTo>
                  <a:cubicBezTo>
                    <a:pt x="120000" y="91764"/>
                    <a:pt x="92571" y="120000"/>
                    <a:pt x="61714" y="120000"/>
                  </a:cubicBezTo>
                  <a:close/>
                  <a:moveTo>
                    <a:pt x="61714" y="14117"/>
                  </a:moveTo>
                  <a:cubicBezTo>
                    <a:pt x="34285" y="14117"/>
                    <a:pt x="13714" y="35294"/>
                    <a:pt x="13714" y="60000"/>
                  </a:cubicBezTo>
                  <a:cubicBezTo>
                    <a:pt x="13714" y="84705"/>
                    <a:pt x="34285" y="105882"/>
                    <a:pt x="61714" y="105882"/>
                  </a:cubicBezTo>
                  <a:cubicBezTo>
                    <a:pt x="85714" y="105882"/>
                    <a:pt x="106285" y="84705"/>
                    <a:pt x="106285" y="60000"/>
                  </a:cubicBezTo>
                  <a:cubicBezTo>
                    <a:pt x="106285" y="35294"/>
                    <a:pt x="85714" y="14117"/>
                    <a:pt x="61714" y="1411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595312" y="4763"/>
              <a:ext cx="638174" cy="4025899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15522" y="120000"/>
                  </a:lnTo>
                  <a:lnTo>
                    <a:pt x="115522" y="109353"/>
                  </a:lnTo>
                  <a:lnTo>
                    <a:pt x="0" y="91088"/>
                  </a:lnTo>
                  <a:lnTo>
                    <a:pt x="0" y="0"/>
                  </a:lnTo>
                  <a:lnTo>
                    <a:pt x="4477" y="0"/>
                  </a:lnTo>
                  <a:lnTo>
                    <a:pt x="4477" y="90662"/>
                  </a:lnTo>
                  <a:lnTo>
                    <a:pt x="120000" y="108927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4" name="Shape 104"/>
            <p:cNvSpPr/>
            <p:nvPr/>
          </p:nvSpPr>
          <p:spPr>
            <a:xfrm>
              <a:off x="1223962" y="1382712"/>
              <a:ext cx="142875" cy="476249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04000" y="120000"/>
                  </a:lnTo>
                  <a:lnTo>
                    <a:pt x="104000" y="33600"/>
                  </a:lnTo>
                  <a:lnTo>
                    <a:pt x="0" y="3600"/>
                  </a:lnTo>
                  <a:lnTo>
                    <a:pt x="12000" y="0"/>
                  </a:lnTo>
                  <a:lnTo>
                    <a:pt x="120000" y="324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5" name="Shape 105"/>
            <p:cNvSpPr/>
            <p:nvPr/>
          </p:nvSpPr>
          <p:spPr>
            <a:xfrm>
              <a:off x="1300162" y="1849438"/>
              <a:ext cx="109537" cy="107949"/>
            </a:xfrm>
            <a:custGeom>
              <a:pathLst>
                <a:path extrusionOk="0" h="120000" w="120000">
                  <a:moveTo>
                    <a:pt x="62608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62608" y="0"/>
                  </a:cubicBezTo>
                  <a:cubicBezTo>
                    <a:pt x="93913" y="0"/>
                    <a:pt x="120000" y="26086"/>
                    <a:pt x="120000" y="62608"/>
                  </a:cubicBezTo>
                  <a:cubicBezTo>
                    <a:pt x="120000" y="93913"/>
                    <a:pt x="93913" y="120000"/>
                    <a:pt x="62608" y="120000"/>
                  </a:cubicBezTo>
                  <a:close/>
                  <a:moveTo>
                    <a:pt x="62608" y="20869"/>
                  </a:moveTo>
                  <a:cubicBezTo>
                    <a:pt x="41739" y="20869"/>
                    <a:pt x="20869" y="41739"/>
                    <a:pt x="20869" y="62608"/>
                  </a:cubicBezTo>
                  <a:cubicBezTo>
                    <a:pt x="20869" y="83478"/>
                    <a:pt x="41739" y="99130"/>
                    <a:pt x="62608" y="99130"/>
                  </a:cubicBezTo>
                  <a:cubicBezTo>
                    <a:pt x="83478" y="99130"/>
                    <a:pt x="99130" y="83478"/>
                    <a:pt x="99130" y="62608"/>
                  </a:cubicBezTo>
                  <a:cubicBezTo>
                    <a:pt x="99130" y="41739"/>
                    <a:pt x="83478" y="20869"/>
                    <a:pt x="62608" y="208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280987" y="3417887"/>
              <a:ext cx="142875" cy="474663"/>
            </a:xfrm>
            <a:custGeom>
              <a:pathLst>
                <a:path extrusionOk="0" h="120000" w="120000">
                  <a:moveTo>
                    <a:pt x="16000" y="120000"/>
                  </a:moveTo>
                  <a:lnTo>
                    <a:pt x="0" y="120000"/>
                  </a:lnTo>
                  <a:lnTo>
                    <a:pt x="0" y="32107"/>
                  </a:lnTo>
                  <a:lnTo>
                    <a:pt x="108000" y="0"/>
                  </a:lnTo>
                  <a:lnTo>
                    <a:pt x="120000" y="3210"/>
                  </a:lnTo>
                  <a:lnTo>
                    <a:pt x="16000" y="33311"/>
                  </a:lnTo>
                  <a:lnTo>
                    <a:pt x="16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7" name="Shape 107"/>
            <p:cNvSpPr/>
            <p:nvPr/>
          </p:nvSpPr>
          <p:spPr>
            <a:xfrm>
              <a:off x="238125" y="3883025"/>
              <a:ext cx="109537" cy="109537"/>
            </a:xfrm>
            <a:custGeom>
              <a:pathLst>
                <a:path extrusionOk="0" h="120000" w="120000">
                  <a:moveTo>
                    <a:pt x="57391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57391" y="0"/>
                  </a:cubicBezTo>
                  <a:cubicBezTo>
                    <a:pt x="88695" y="0"/>
                    <a:pt x="120000" y="26086"/>
                    <a:pt x="120000" y="62608"/>
                  </a:cubicBezTo>
                  <a:cubicBezTo>
                    <a:pt x="120000" y="93913"/>
                    <a:pt x="88695" y="120000"/>
                    <a:pt x="57391" y="120000"/>
                  </a:cubicBezTo>
                  <a:close/>
                  <a:moveTo>
                    <a:pt x="57391" y="20869"/>
                  </a:moveTo>
                  <a:cubicBezTo>
                    <a:pt x="36521" y="20869"/>
                    <a:pt x="20869" y="41739"/>
                    <a:pt x="20869" y="62608"/>
                  </a:cubicBezTo>
                  <a:cubicBezTo>
                    <a:pt x="20869" y="83478"/>
                    <a:pt x="36521" y="99130"/>
                    <a:pt x="57391" y="99130"/>
                  </a:cubicBezTo>
                  <a:cubicBezTo>
                    <a:pt x="78260" y="99130"/>
                    <a:pt x="99130" y="83478"/>
                    <a:pt x="99130" y="62608"/>
                  </a:cubicBezTo>
                  <a:cubicBezTo>
                    <a:pt x="99130" y="41739"/>
                    <a:pt x="78260" y="20869"/>
                    <a:pt x="57391" y="208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4763" y="2166938"/>
              <a:ext cx="114300" cy="452438"/>
            </a:xfrm>
            <a:custGeom>
              <a:pathLst>
                <a:path extrusionOk="0" h="120000" w="120000">
                  <a:moveTo>
                    <a:pt x="10000" y="119999"/>
                  </a:moveTo>
                  <a:lnTo>
                    <a:pt x="0" y="116210"/>
                  </a:lnTo>
                  <a:lnTo>
                    <a:pt x="100000" y="90947"/>
                  </a:lnTo>
                  <a:lnTo>
                    <a:pt x="100000" y="0"/>
                  </a:lnTo>
                  <a:lnTo>
                    <a:pt x="120000" y="0"/>
                  </a:lnTo>
                  <a:lnTo>
                    <a:pt x="120000" y="93473"/>
                  </a:lnTo>
                  <a:lnTo>
                    <a:pt x="10000" y="1199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9" name="Shape 109"/>
            <p:cNvSpPr/>
            <p:nvPr/>
          </p:nvSpPr>
          <p:spPr>
            <a:xfrm>
              <a:off x="52388" y="2066925"/>
              <a:ext cx="109537" cy="109537"/>
            </a:xfrm>
            <a:custGeom>
              <a:pathLst>
                <a:path extrusionOk="0" h="120000" w="120000">
                  <a:moveTo>
                    <a:pt x="62608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62608" y="0"/>
                  </a:cubicBezTo>
                  <a:cubicBezTo>
                    <a:pt x="93913" y="0"/>
                    <a:pt x="120000" y="26086"/>
                    <a:pt x="120000" y="62608"/>
                  </a:cubicBezTo>
                  <a:cubicBezTo>
                    <a:pt x="120000" y="93913"/>
                    <a:pt x="93913" y="120000"/>
                    <a:pt x="62608" y="120000"/>
                  </a:cubicBezTo>
                  <a:close/>
                  <a:moveTo>
                    <a:pt x="62608" y="20869"/>
                  </a:moveTo>
                  <a:cubicBezTo>
                    <a:pt x="41739" y="20869"/>
                    <a:pt x="20869" y="41739"/>
                    <a:pt x="20869" y="62608"/>
                  </a:cubicBezTo>
                  <a:cubicBezTo>
                    <a:pt x="20869" y="83478"/>
                    <a:pt x="41739" y="99130"/>
                    <a:pt x="62608" y="99130"/>
                  </a:cubicBezTo>
                  <a:cubicBezTo>
                    <a:pt x="83478" y="99130"/>
                    <a:pt x="99130" y="83478"/>
                    <a:pt x="99130" y="62608"/>
                  </a:cubicBezTo>
                  <a:cubicBezTo>
                    <a:pt x="99130" y="41739"/>
                    <a:pt x="83478" y="20869"/>
                    <a:pt x="62608" y="208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1228725" y="4662487"/>
              <a:ext cx="23813" cy="2181224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1319212" y="5041900"/>
              <a:ext cx="371474" cy="1801813"/>
            </a:xfrm>
            <a:custGeom>
              <a:pathLst>
                <a:path extrusionOk="0" h="120000" w="120000">
                  <a:moveTo>
                    <a:pt x="7692" y="120000"/>
                  </a:moveTo>
                  <a:lnTo>
                    <a:pt x="0" y="120000"/>
                  </a:lnTo>
                  <a:lnTo>
                    <a:pt x="0" y="54449"/>
                  </a:lnTo>
                  <a:lnTo>
                    <a:pt x="0" y="54132"/>
                  </a:lnTo>
                  <a:lnTo>
                    <a:pt x="112307" y="0"/>
                  </a:lnTo>
                  <a:lnTo>
                    <a:pt x="120000" y="634"/>
                  </a:lnTo>
                  <a:lnTo>
                    <a:pt x="7692" y="54766"/>
                  </a:lnTo>
                  <a:lnTo>
                    <a:pt x="7692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2" name="Shape 112"/>
            <p:cNvSpPr/>
            <p:nvPr/>
          </p:nvSpPr>
          <p:spPr>
            <a:xfrm>
              <a:off x="1147762" y="4481512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819150" y="3983037"/>
              <a:ext cx="347662" cy="2860674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10136" y="120000"/>
                  </a:lnTo>
                  <a:lnTo>
                    <a:pt x="110136" y="78912"/>
                  </a:lnTo>
                  <a:lnTo>
                    <a:pt x="0" y="199"/>
                  </a:lnTo>
                  <a:lnTo>
                    <a:pt x="8219" y="0"/>
                  </a:lnTo>
                  <a:lnTo>
                    <a:pt x="120000" y="78912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4" name="Shape 114"/>
            <p:cNvSpPr/>
            <p:nvPr/>
          </p:nvSpPr>
          <p:spPr>
            <a:xfrm>
              <a:off x="728662" y="3806825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624012" y="4867275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404937" y="5422900"/>
              <a:ext cx="371474" cy="1425574"/>
            </a:xfrm>
            <a:custGeom>
              <a:pathLst>
                <a:path extrusionOk="0" h="120000" w="120000">
                  <a:moveTo>
                    <a:pt x="9230" y="120000"/>
                  </a:moveTo>
                  <a:lnTo>
                    <a:pt x="0" y="120000"/>
                  </a:lnTo>
                  <a:lnTo>
                    <a:pt x="0" y="68819"/>
                  </a:lnTo>
                  <a:lnTo>
                    <a:pt x="0" y="68418"/>
                  </a:lnTo>
                  <a:lnTo>
                    <a:pt x="113846" y="0"/>
                  </a:lnTo>
                  <a:lnTo>
                    <a:pt x="120000" y="801"/>
                  </a:lnTo>
                  <a:lnTo>
                    <a:pt x="9230" y="69220"/>
                  </a:lnTo>
                  <a:lnTo>
                    <a:pt x="923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7" name="Shape 117"/>
            <p:cNvSpPr/>
            <p:nvPr/>
          </p:nvSpPr>
          <p:spPr>
            <a:xfrm>
              <a:off x="1666875" y="5945187"/>
              <a:ext cx="152399" cy="912813"/>
            </a:xfrm>
            <a:custGeom>
              <a:pathLst>
                <a:path extrusionOk="0" h="120000" w="120000">
                  <a:moveTo>
                    <a:pt x="18750" y="120000"/>
                  </a:moveTo>
                  <a:lnTo>
                    <a:pt x="0" y="118747"/>
                  </a:lnTo>
                  <a:lnTo>
                    <a:pt x="101250" y="79930"/>
                  </a:lnTo>
                  <a:lnTo>
                    <a:pt x="101250" y="0"/>
                  </a:lnTo>
                  <a:lnTo>
                    <a:pt x="120000" y="0"/>
                  </a:lnTo>
                  <a:lnTo>
                    <a:pt x="120000" y="80556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8" name="Shape 118"/>
            <p:cNvSpPr/>
            <p:nvPr/>
          </p:nvSpPr>
          <p:spPr>
            <a:xfrm>
              <a:off x="1709738" y="5246687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1709738" y="5764212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1766888" y="6330950"/>
              <a:ext cx="419099" cy="527050"/>
            </a:xfrm>
            <a:custGeom>
              <a:pathLst>
                <a:path extrusionOk="0" h="120000" w="120000">
                  <a:moveTo>
                    <a:pt x="5454" y="119999"/>
                  </a:moveTo>
                  <a:lnTo>
                    <a:pt x="0" y="117831"/>
                  </a:lnTo>
                  <a:lnTo>
                    <a:pt x="20454" y="74457"/>
                  </a:lnTo>
                  <a:lnTo>
                    <a:pt x="115909" y="0"/>
                  </a:lnTo>
                  <a:lnTo>
                    <a:pt x="120000" y="4337"/>
                  </a:lnTo>
                  <a:lnTo>
                    <a:pt x="27272" y="77710"/>
                  </a:lnTo>
                  <a:lnTo>
                    <a:pt x="5454" y="1199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21" name="Shape 121"/>
            <p:cNvSpPr/>
            <p:nvPr/>
          </p:nvSpPr>
          <p:spPr>
            <a:xfrm>
              <a:off x="2147888" y="6221412"/>
              <a:ext cx="157162" cy="147638"/>
            </a:xfrm>
            <a:custGeom>
              <a:pathLst>
                <a:path extrusionOk="0" h="120000" w="120000">
                  <a:moveTo>
                    <a:pt x="58181" y="120000"/>
                  </a:moveTo>
                  <a:cubicBezTo>
                    <a:pt x="43636" y="120000"/>
                    <a:pt x="29090" y="112258"/>
                    <a:pt x="18181" y="100645"/>
                  </a:cubicBezTo>
                  <a:cubicBezTo>
                    <a:pt x="7272" y="92903"/>
                    <a:pt x="0" y="77419"/>
                    <a:pt x="0" y="58064"/>
                  </a:cubicBezTo>
                  <a:cubicBezTo>
                    <a:pt x="0" y="42580"/>
                    <a:pt x="7272" y="27096"/>
                    <a:pt x="18181" y="15483"/>
                  </a:cubicBezTo>
                  <a:cubicBezTo>
                    <a:pt x="29090" y="3870"/>
                    <a:pt x="43636" y="0"/>
                    <a:pt x="58181" y="0"/>
                  </a:cubicBezTo>
                  <a:cubicBezTo>
                    <a:pt x="72727" y="0"/>
                    <a:pt x="87272" y="3870"/>
                    <a:pt x="98181" y="15483"/>
                  </a:cubicBezTo>
                  <a:cubicBezTo>
                    <a:pt x="120000" y="38709"/>
                    <a:pt x="120000" y="77419"/>
                    <a:pt x="98181" y="100645"/>
                  </a:cubicBezTo>
                  <a:cubicBezTo>
                    <a:pt x="87272" y="112258"/>
                    <a:pt x="72727" y="120000"/>
                    <a:pt x="58181" y="120000"/>
                  </a:cubicBezTo>
                  <a:close/>
                  <a:moveTo>
                    <a:pt x="58181" y="15483"/>
                  </a:moveTo>
                  <a:cubicBezTo>
                    <a:pt x="47272" y="15483"/>
                    <a:pt x="36363" y="19354"/>
                    <a:pt x="29090" y="27096"/>
                  </a:cubicBezTo>
                  <a:cubicBezTo>
                    <a:pt x="21818" y="34838"/>
                    <a:pt x="14545" y="46451"/>
                    <a:pt x="14545" y="58064"/>
                  </a:cubicBezTo>
                  <a:cubicBezTo>
                    <a:pt x="14545" y="73548"/>
                    <a:pt x="21818" y="81290"/>
                    <a:pt x="29090" y="92903"/>
                  </a:cubicBezTo>
                  <a:cubicBezTo>
                    <a:pt x="36363" y="100645"/>
                    <a:pt x="47272" y="104516"/>
                    <a:pt x="58181" y="104516"/>
                  </a:cubicBezTo>
                  <a:cubicBezTo>
                    <a:pt x="69090" y="104516"/>
                    <a:pt x="80000" y="100645"/>
                    <a:pt x="87272" y="92903"/>
                  </a:cubicBezTo>
                  <a:cubicBezTo>
                    <a:pt x="105454" y="73548"/>
                    <a:pt x="105454" y="46451"/>
                    <a:pt x="87272" y="27096"/>
                  </a:cubicBezTo>
                  <a:cubicBezTo>
                    <a:pt x="80000" y="19354"/>
                    <a:pt x="69090" y="15483"/>
                    <a:pt x="58181" y="1548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504825" y="9525"/>
              <a:ext cx="233363" cy="5103813"/>
            </a:xfrm>
            <a:custGeom>
              <a:pathLst>
                <a:path extrusionOk="0" h="120000" w="120000">
                  <a:moveTo>
                    <a:pt x="107755" y="120000"/>
                  </a:moveTo>
                  <a:lnTo>
                    <a:pt x="105306" y="102793"/>
                  </a:lnTo>
                  <a:lnTo>
                    <a:pt x="0" y="70954"/>
                  </a:lnTo>
                  <a:lnTo>
                    <a:pt x="0" y="0"/>
                  </a:lnTo>
                  <a:lnTo>
                    <a:pt x="12244" y="0"/>
                  </a:lnTo>
                  <a:lnTo>
                    <a:pt x="12244" y="70842"/>
                  </a:lnTo>
                  <a:lnTo>
                    <a:pt x="117551" y="102793"/>
                  </a:lnTo>
                  <a:lnTo>
                    <a:pt x="120000" y="120000"/>
                  </a:lnTo>
                  <a:lnTo>
                    <a:pt x="107755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23" name="Shape 123"/>
            <p:cNvSpPr/>
            <p:nvPr/>
          </p:nvSpPr>
          <p:spPr>
            <a:xfrm>
              <a:off x="633412" y="5103812"/>
              <a:ext cx="185738" cy="185738"/>
            </a:xfrm>
            <a:custGeom>
              <a:pathLst>
                <a:path extrusionOk="0" h="120000" w="120000">
                  <a:moveTo>
                    <a:pt x="61538" y="120000"/>
                  </a:moveTo>
                  <a:cubicBezTo>
                    <a:pt x="27692" y="120000"/>
                    <a:pt x="0" y="92307"/>
                    <a:pt x="0" y="58461"/>
                  </a:cubicBezTo>
                  <a:cubicBezTo>
                    <a:pt x="0" y="27692"/>
                    <a:pt x="27692" y="0"/>
                    <a:pt x="61538" y="0"/>
                  </a:cubicBezTo>
                  <a:cubicBezTo>
                    <a:pt x="92307" y="0"/>
                    <a:pt x="120000" y="27692"/>
                    <a:pt x="120000" y="58461"/>
                  </a:cubicBezTo>
                  <a:cubicBezTo>
                    <a:pt x="120000" y="92307"/>
                    <a:pt x="92307" y="120000"/>
                    <a:pt x="61538" y="120000"/>
                  </a:cubicBezTo>
                  <a:close/>
                  <a:moveTo>
                    <a:pt x="61538" y="12307"/>
                  </a:moveTo>
                  <a:cubicBezTo>
                    <a:pt x="33846" y="12307"/>
                    <a:pt x="12307" y="33846"/>
                    <a:pt x="12307" y="58461"/>
                  </a:cubicBezTo>
                  <a:cubicBezTo>
                    <a:pt x="12307" y="86153"/>
                    <a:pt x="33846" y="107692"/>
                    <a:pt x="61538" y="107692"/>
                  </a:cubicBezTo>
                  <a:cubicBezTo>
                    <a:pt x="86153" y="107692"/>
                    <a:pt x="107692" y="86153"/>
                    <a:pt x="107692" y="58461"/>
                  </a:cubicBezTo>
                  <a:cubicBezTo>
                    <a:pt x="107692" y="33846"/>
                    <a:pt x="86153" y="12307"/>
                    <a:pt x="61538" y="1230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4" name="Shape 124"/>
          <p:cNvSpPr txBox="1"/>
          <p:nvPr>
            <p:ph type="ctrTitle"/>
          </p:nvPr>
        </p:nvSpPr>
        <p:spPr>
          <a:xfrm>
            <a:off x="1876424" y="1122362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4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5" name="Shape 125"/>
          <p:cNvSpPr txBox="1"/>
          <p:nvPr>
            <p:ph idx="1" type="subTitle"/>
          </p:nvPr>
        </p:nvSpPr>
        <p:spPr>
          <a:xfrm>
            <a:off x="1876424" y="3602037"/>
            <a:ext cx="8791575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2"/>
              </a:buClr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0" type="dt"/>
          </p:nvPr>
        </p:nvSpPr>
        <p:spPr>
          <a:xfrm>
            <a:off x="7077510" y="5410201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9896910" y="5410198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1141411" y="1419225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1141411" y="4424362"/>
            <a:ext cx="9906000" cy="1374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1141409" y="2249485"/>
            <a:ext cx="487838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2" type="body"/>
          </p:nvPr>
        </p:nvSpPr>
        <p:spPr>
          <a:xfrm>
            <a:off x="6172200" y="2249485"/>
            <a:ext cx="4875211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1141411" y="619125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1370019" y="2249485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2" type="body"/>
          </p:nvPr>
        </p:nvSpPr>
        <p:spPr>
          <a:xfrm>
            <a:off x="1141409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3" type="body"/>
          </p:nvPr>
        </p:nvSpPr>
        <p:spPr>
          <a:xfrm>
            <a:off x="6400807" y="2249484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7" name="Shape 147"/>
          <p:cNvSpPr txBox="1"/>
          <p:nvPr>
            <p:ph idx="4" type="body"/>
          </p:nvPr>
        </p:nvSpPr>
        <p:spPr>
          <a:xfrm>
            <a:off x="6172200" y="3073397"/>
            <a:ext cx="4875209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146704" y="609600"/>
            <a:ext cx="3856037" cy="163988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5156200" y="592666"/>
            <a:ext cx="5891208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2" type="body"/>
          </p:nvPr>
        </p:nvSpPr>
        <p:spPr>
          <a:xfrm>
            <a:off x="1146704" y="2249485"/>
            <a:ext cx="3856037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1141412" y="609600"/>
            <a:ext cx="5934507" cy="163988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0" name="Shape 160"/>
          <p:cNvSpPr/>
          <p:nvPr>
            <p:ph idx="2" type="pic"/>
          </p:nvPr>
        </p:nvSpPr>
        <p:spPr>
          <a:xfrm>
            <a:off x="7380721" y="609600"/>
            <a:ext cx="3666689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1141409" y="2249485"/>
            <a:ext cx="5934510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2" name="Shape 162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3" name="Shape 163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01.png"/><Relationship Id="rId2" Type="http://schemas.openxmlformats.org/officeDocument/2006/relationships/image" Target="../media/image00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7.xml"/><Relationship Id="rId1" Type="http://schemas.openxmlformats.org/officeDocument/2006/relationships/image" Target="../media/image02.png"/><Relationship Id="rId2" Type="http://schemas.openxmlformats.org/officeDocument/2006/relationships/image" Target="../media/image03.png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0.xml"/><Relationship Id="rId19" Type="http://schemas.openxmlformats.org/officeDocument/2006/relationships/slideLayout" Target="../slideLayouts/slideLayout34.xml"/><Relationship Id="rId6" Type="http://schemas.openxmlformats.org/officeDocument/2006/relationships/slideLayout" Target="../slideLayouts/slideLayout21.xml"/><Relationship Id="rId18" Type="http://schemas.openxmlformats.org/officeDocument/2006/relationships/slideLayout" Target="../slideLayouts/slideLayout33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0"/>
            <a:ext cx="12192003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Shape 7"/>
          <p:cNvGrpSpPr/>
          <p:nvPr/>
        </p:nvGrpSpPr>
        <p:grpSpPr>
          <a:xfrm>
            <a:off x="-14288" y="0"/>
            <a:ext cx="12053888" cy="6858000"/>
            <a:chOff x="-14288" y="0"/>
            <a:chExt cx="12053888" cy="6858000"/>
          </a:xfrm>
        </p:grpSpPr>
        <p:grpSp>
          <p:nvGrpSpPr>
            <p:cNvPr id="8" name="Shape 8"/>
            <p:cNvGrpSpPr/>
            <p:nvPr/>
          </p:nvGrpSpPr>
          <p:grpSpPr>
            <a:xfrm>
              <a:off x="-14288" y="0"/>
              <a:ext cx="1220788" cy="6858000"/>
              <a:chOff x="-14288" y="0"/>
              <a:chExt cx="1220788" cy="6858000"/>
            </a:xfrm>
          </p:grpSpPr>
          <p:sp>
            <p:nvSpPr>
              <p:cNvPr id="9" name="Shape 9"/>
              <p:cNvSpPr/>
              <p:nvPr/>
            </p:nvSpPr>
            <p:spPr>
              <a:xfrm>
                <a:off x="114300" y="4763"/>
                <a:ext cx="23813" cy="2181224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Shape 10"/>
              <p:cNvSpPr/>
              <p:nvPr/>
            </p:nvSpPr>
            <p:spPr>
              <a:xfrm>
                <a:off x="33336" y="2176463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Shape 11"/>
              <p:cNvSpPr/>
              <p:nvPr/>
            </p:nvSpPr>
            <p:spPr>
              <a:xfrm>
                <a:off x="28575" y="4021137"/>
                <a:ext cx="190500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Shape 12"/>
              <p:cNvSpPr/>
              <p:nvPr/>
            </p:nvSpPr>
            <p:spPr>
              <a:xfrm>
                <a:off x="200025" y="4763"/>
                <a:ext cx="369888" cy="1811337"/>
              </a:xfrm>
              <a:custGeom>
                <a:pathLst>
                  <a:path extrusionOk="0" h="120000" w="120000">
                    <a:moveTo>
                      <a:pt x="112274" y="120000"/>
                    </a:moveTo>
                    <a:lnTo>
                      <a:pt x="0" y="65836"/>
                    </a:lnTo>
                    <a:lnTo>
                      <a:pt x="0" y="0"/>
                    </a:lnTo>
                    <a:lnTo>
                      <a:pt x="7725" y="0"/>
                    </a:lnTo>
                    <a:lnTo>
                      <a:pt x="7725" y="65521"/>
                    </a:lnTo>
                    <a:lnTo>
                      <a:pt x="120000" y="119368"/>
                    </a:lnTo>
                    <a:lnTo>
                      <a:pt x="11227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Shape 13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18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Shape 14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pathLst>
                  <a:path extrusionOk="0" h="120000" w="120000">
                    <a:moveTo>
                      <a:pt x="113819" y="120000"/>
                    </a:moveTo>
                    <a:lnTo>
                      <a:pt x="0" y="51009"/>
                    </a:lnTo>
                    <a:lnTo>
                      <a:pt x="0" y="0"/>
                    </a:lnTo>
                    <a:lnTo>
                      <a:pt x="9270" y="0"/>
                    </a:lnTo>
                    <a:lnTo>
                      <a:pt x="9270" y="50610"/>
                    </a:lnTo>
                    <a:lnTo>
                      <a:pt x="120000" y="119200"/>
                    </a:lnTo>
                    <a:lnTo>
                      <a:pt x="113819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Shape 15"/>
              <p:cNvSpPr/>
              <p:nvPr/>
            </p:nvSpPr>
            <p:spPr>
              <a:xfrm>
                <a:off x="546100" y="0"/>
                <a:ext cx="152399" cy="912813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lnTo>
                      <a:pt x="97500" y="120000"/>
                    </a:lnTo>
                    <a:lnTo>
                      <a:pt x="97500" y="40069"/>
                    </a:lnTo>
                    <a:lnTo>
                      <a:pt x="0" y="1252"/>
                    </a:lnTo>
                    <a:lnTo>
                      <a:pt x="18750" y="0"/>
                    </a:lnTo>
                    <a:lnTo>
                      <a:pt x="120000" y="39443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Shape 16"/>
              <p:cNvSpPr/>
              <p:nvPr/>
            </p:nvSpPr>
            <p:spPr>
              <a:xfrm>
                <a:off x="588962" y="1420812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21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588962" y="903287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Shape 18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pathLst>
                  <a:path extrusionOk="0" h="120000" w="120000">
                    <a:moveTo>
                      <a:pt x="115939" y="119999"/>
                    </a:moveTo>
                    <a:lnTo>
                      <a:pt x="21654" y="44457"/>
                    </a:lnTo>
                    <a:lnTo>
                      <a:pt x="0" y="2168"/>
                    </a:lnTo>
                    <a:lnTo>
                      <a:pt x="6766" y="0"/>
                    </a:lnTo>
                    <a:lnTo>
                      <a:pt x="28421" y="41204"/>
                    </a:lnTo>
                    <a:lnTo>
                      <a:pt x="120000" y="115662"/>
                    </a:lnTo>
                    <a:lnTo>
                      <a:pt x="115939" y="119999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Shape 19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45882" y="120000"/>
                      <a:pt x="31764" y="116129"/>
                      <a:pt x="21176" y="104516"/>
                    </a:cubicBezTo>
                    <a:cubicBezTo>
                      <a:pt x="0" y="77419"/>
                      <a:pt x="0" y="38709"/>
                      <a:pt x="21176" y="15483"/>
                    </a:cubicBezTo>
                    <a:cubicBezTo>
                      <a:pt x="31764" y="3870"/>
                      <a:pt x="45882" y="0"/>
                      <a:pt x="60000" y="0"/>
                    </a:cubicBezTo>
                    <a:cubicBezTo>
                      <a:pt x="74117" y="0"/>
                      <a:pt x="88235" y="3870"/>
                      <a:pt x="98823" y="15483"/>
                    </a:cubicBezTo>
                    <a:cubicBezTo>
                      <a:pt x="120000" y="38709"/>
                      <a:pt x="120000" y="77419"/>
                      <a:pt x="98823" y="104516"/>
                    </a:cubicBezTo>
                    <a:cubicBezTo>
                      <a:pt x="88235" y="116129"/>
                      <a:pt x="74117" y="120000"/>
                      <a:pt x="60000" y="120000"/>
                    </a:cubicBezTo>
                    <a:close/>
                    <a:moveTo>
                      <a:pt x="60000" y="15483"/>
                    </a:moveTo>
                    <a:cubicBezTo>
                      <a:pt x="49411" y="15483"/>
                      <a:pt x="38823" y="19354"/>
                      <a:pt x="31764" y="27096"/>
                    </a:cubicBezTo>
                    <a:cubicBezTo>
                      <a:pt x="14117" y="46451"/>
                      <a:pt x="14117" y="73548"/>
                      <a:pt x="31764" y="92903"/>
                    </a:cubicBezTo>
                    <a:cubicBezTo>
                      <a:pt x="38823" y="100645"/>
                      <a:pt x="49411" y="104516"/>
                      <a:pt x="60000" y="104516"/>
                    </a:cubicBezTo>
                    <a:cubicBezTo>
                      <a:pt x="70588" y="104516"/>
                      <a:pt x="81176" y="100645"/>
                      <a:pt x="88235" y="92903"/>
                    </a:cubicBezTo>
                    <a:cubicBezTo>
                      <a:pt x="105882" y="73548"/>
                      <a:pt x="105882" y="46451"/>
                      <a:pt x="88235" y="27096"/>
                    </a:cubicBezTo>
                    <a:cubicBezTo>
                      <a:pt x="81176" y="19354"/>
                      <a:pt x="70588" y="15483"/>
                      <a:pt x="60000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Shape 20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1" name="Shape 21"/>
              <p:cNvSpPr/>
              <p:nvPr/>
            </p:nvSpPr>
            <p:spPr>
              <a:xfrm>
                <a:off x="9525" y="1801813"/>
                <a:ext cx="123824" cy="127000"/>
              </a:xfrm>
              <a:custGeom>
                <a:pathLst>
                  <a:path extrusionOk="0" h="120000" w="120000">
                    <a:moveTo>
                      <a:pt x="9230" y="120000"/>
                    </a:moveTo>
                    <a:lnTo>
                      <a:pt x="0" y="106500"/>
                    </a:lnTo>
                    <a:lnTo>
                      <a:pt x="106153" y="0"/>
                    </a:lnTo>
                    <a:lnTo>
                      <a:pt x="120000" y="13500"/>
                    </a:lnTo>
                    <a:lnTo>
                      <a:pt x="923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Shape 22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lnTo>
                      <a:pt x="100645" y="120000"/>
                    </a:lnTo>
                    <a:lnTo>
                      <a:pt x="100645" y="30891"/>
                    </a:lnTo>
                    <a:lnTo>
                      <a:pt x="0" y="4752"/>
                    </a:lnTo>
                    <a:lnTo>
                      <a:pt x="15483" y="0"/>
                    </a:lnTo>
                    <a:lnTo>
                      <a:pt x="120000" y="27326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Shape 23"/>
              <p:cNvSpPr/>
              <p:nvPr/>
            </p:nvSpPr>
            <p:spPr>
              <a:xfrm>
                <a:off x="128586" y="1382712"/>
                <a:ext cx="142875" cy="476249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lnTo>
                      <a:pt x="104000" y="120000"/>
                    </a:lnTo>
                    <a:lnTo>
                      <a:pt x="104000" y="33600"/>
                    </a:lnTo>
                    <a:lnTo>
                      <a:pt x="0" y="3600"/>
                    </a:lnTo>
                    <a:lnTo>
                      <a:pt x="12000" y="0"/>
                    </a:lnTo>
                    <a:lnTo>
                      <a:pt x="120000" y="324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Shape 24"/>
              <p:cNvSpPr/>
              <p:nvPr/>
            </p:nvSpPr>
            <p:spPr>
              <a:xfrm>
                <a:off x="204786" y="1849438"/>
                <a:ext cx="114300" cy="107949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30000" y="120000"/>
                      <a:pt x="0" y="93913"/>
                      <a:pt x="0" y="62608"/>
                    </a:cubicBezTo>
                    <a:cubicBezTo>
                      <a:pt x="0" y="26086"/>
                      <a:pt x="30000" y="0"/>
                      <a:pt x="60000" y="0"/>
                    </a:cubicBezTo>
                    <a:cubicBezTo>
                      <a:pt x="90000" y="0"/>
                      <a:pt x="120000" y="26086"/>
                      <a:pt x="120000" y="62608"/>
                    </a:cubicBezTo>
                    <a:cubicBezTo>
                      <a:pt x="120000" y="93913"/>
                      <a:pt x="90000" y="120000"/>
                      <a:pt x="60000" y="120000"/>
                    </a:cubicBezTo>
                    <a:close/>
                    <a:moveTo>
                      <a:pt x="60000" y="20869"/>
                    </a:moveTo>
                    <a:cubicBezTo>
                      <a:pt x="40000" y="20869"/>
                      <a:pt x="20000" y="41739"/>
                      <a:pt x="20000" y="62608"/>
                    </a:cubicBezTo>
                    <a:cubicBezTo>
                      <a:pt x="20000" y="83478"/>
                      <a:pt x="40000" y="99130"/>
                      <a:pt x="60000" y="99130"/>
                    </a:cubicBezTo>
                    <a:cubicBezTo>
                      <a:pt x="80000" y="99130"/>
                      <a:pt x="100000" y="83478"/>
                      <a:pt x="100000" y="62608"/>
                    </a:cubicBezTo>
                    <a:cubicBezTo>
                      <a:pt x="100000" y="41739"/>
                      <a:pt x="80000" y="20869"/>
                      <a:pt x="60000" y="2086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133350" y="4662487"/>
                <a:ext cx="23813" cy="2181224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pathLst>
                  <a:path extrusionOk="0" h="120000" w="120000">
                    <a:moveTo>
                      <a:pt x="7725" y="120000"/>
                    </a:moveTo>
                    <a:lnTo>
                      <a:pt x="0" y="120000"/>
                    </a:lnTo>
                    <a:lnTo>
                      <a:pt x="0" y="54449"/>
                    </a:lnTo>
                    <a:lnTo>
                      <a:pt x="0" y="54132"/>
                    </a:lnTo>
                    <a:lnTo>
                      <a:pt x="112274" y="0"/>
                    </a:lnTo>
                    <a:lnTo>
                      <a:pt x="120000" y="634"/>
                    </a:lnTo>
                    <a:lnTo>
                      <a:pt x="7725" y="54766"/>
                    </a:lnTo>
                    <a:lnTo>
                      <a:pt x="772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Shape 27"/>
              <p:cNvSpPr/>
              <p:nvPr/>
            </p:nvSpPr>
            <p:spPr>
              <a:xfrm>
                <a:off x="52386" y="4481512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-14288" y="5627687"/>
                <a:ext cx="85724" cy="1216024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lnTo>
                      <a:pt x="80000" y="120000"/>
                    </a:lnTo>
                    <a:lnTo>
                      <a:pt x="80000" y="23342"/>
                    </a:lnTo>
                    <a:lnTo>
                      <a:pt x="0" y="469"/>
                    </a:lnTo>
                    <a:lnTo>
                      <a:pt x="40000" y="0"/>
                    </a:lnTo>
                    <a:lnTo>
                      <a:pt x="120000" y="22872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Shape 29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Shape 30"/>
              <p:cNvSpPr/>
              <p:nvPr/>
            </p:nvSpPr>
            <p:spPr>
              <a:xfrm>
                <a:off x="309562" y="5422900"/>
                <a:ext cx="374649" cy="1425574"/>
              </a:xfrm>
              <a:custGeom>
                <a:pathLst>
                  <a:path extrusionOk="0" h="120000" w="120000">
                    <a:moveTo>
                      <a:pt x="9152" y="120000"/>
                    </a:moveTo>
                    <a:lnTo>
                      <a:pt x="0" y="120000"/>
                    </a:lnTo>
                    <a:lnTo>
                      <a:pt x="0" y="68819"/>
                    </a:lnTo>
                    <a:lnTo>
                      <a:pt x="1525" y="68418"/>
                    </a:lnTo>
                    <a:lnTo>
                      <a:pt x="112372" y="0"/>
                    </a:lnTo>
                    <a:lnTo>
                      <a:pt x="120000" y="801"/>
                    </a:lnTo>
                    <a:lnTo>
                      <a:pt x="9152" y="69220"/>
                    </a:lnTo>
                    <a:lnTo>
                      <a:pt x="9152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Shape 31"/>
              <p:cNvSpPr/>
              <p:nvPr/>
            </p:nvSpPr>
            <p:spPr>
              <a:xfrm>
                <a:off x="569912" y="5945187"/>
                <a:ext cx="152399" cy="912813"/>
              </a:xfrm>
              <a:custGeom>
                <a:pathLst>
                  <a:path extrusionOk="0" h="120000" w="120000">
                    <a:moveTo>
                      <a:pt x="18750" y="120000"/>
                    </a:moveTo>
                    <a:lnTo>
                      <a:pt x="0" y="118747"/>
                    </a:lnTo>
                    <a:lnTo>
                      <a:pt x="101250" y="79930"/>
                    </a:lnTo>
                    <a:lnTo>
                      <a:pt x="101250" y="0"/>
                    </a:lnTo>
                    <a:lnTo>
                      <a:pt x="120000" y="0"/>
                    </a:lnTo>
                    <a:lnTo>
                      <a:pt x="120000" y="80556"/>
                    </a:lnTo>
                    <a:lnTo>
                      <a:pt x="1875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Shape 32"/>
              <p:cNvSpPr/>
              <p:nvPr/>
            </p:nvSpPr>
            <p:spPr>
              <a:xfrm>
                <a:off x="612775" y="5246687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Shape 33"/>
              <p:cNvSpPr/>
              <p:nvPr/>
            </p:nvSpPr>
            <p:spPr>
              <a:xfrm>
                <a:off x="612775" y="5764212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>
                <a:off x="669925" y="6330950"/>
                <a:ext cx="417513" cy="517524"/>
              </a:xfrm>
              <a:custGeom>
                <a:pathLst>
                  <a:path extrusionOk="0" h="120000" w="120000">
                    <a:moveTo>
                      <a:pt x="6844" y="120000"/>
                    </a:moveTo>
                    <a:lnTo>
                      <a:pt x="0" y="117791"/>
                    </a:lnTo>
                    <a:lnTo>
                      <a:pt x="20532" y="75828"/>
                    </a:lnTo>
                    <a:lnTo>
                      <a:pt x="21901" y="75828"/>
                    </a:lnTo>
                    <a:lnTo>
                      <a:pt x="115893" y="0"/>
                    </a:lnTo>
                    <a:lnTo>
                      <a:pt x="120000" y="4417"/>
                    </a:lnTo>
                    <a:lnTo>
                      <a:pt x="27376" y="79141"/>
                    </a:lnTo>
                    <a:lnTo>
                      <a:pt x="684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Shape 35"/>
              <p:cNvSpPr/>
              <p:nvPr/>
            </p:nvSpPr>
            <p:spPr>
              <a:xfrm>
                <a:off x="1049337" y="6221412"/>
                <a:ext cx="157162" cy="147638"/>
              </a:xfrm>
              <a:custGeom>
                <a:pathLst>
                  <a:path extrusionOk="0" h="120000" w="120000">
                    <a:moveTo>
                      <a:pt x="58181" y="120000"/>
                    </a:moveTo>
                    <a:cubicBezTo>
                      <a:pt x="43636" y="120000"/>
                      <a:pt x="29090" y="112258"/>
                      <a:pt x="18181" y="100645"/>
                    </a:cubicBezTo>
                    <a:cubicBezTo>
                      <a:pt x="7272" y="92903"/>
                      <a:pt x="0" y="77419"/>
                      <a:pt x="0" y="58064"/>
                    </a:cubicBezTo>
                    <a:cubicBezTo>
                      <a:pt x="0" y="42580"/>
                      <a:pt x="7272" y="27096"/>
                      <a:pt x="18181" y="15483"/>
                    </a:cubicBezTo>
                    <a:cubicBezTo>
                      <a:pt x="29090" y="3870"/>
                      <a:pt x="43636" y="0"/>
                      <a:pt x="58181" y="0"/>
                    </a:cubicBezTo>
                    <a:cubicBezTo>
                      <a:pt x="72727" y="0"/>
                      <a:pt x="87272" y="3870"/>
                      <a:pt x="98181" y="15483"/>
                    </a:cubicBezTo>
                    <a:cubicBezTo>
                      <a:pt x="120000" y="38709"/>
                      <a:pt x="120000" y="77419"/>
                      <a:pt x="98181" y="100645"/>
                    </a:cubicBezTo>
                    <a:cubicBezTo>
                      <a:pt x="87272" y="112258"/>
                      <a:pt x="72727" y="120000"/>
                      <a:pt x="58181" y="120000"/>
                    </a:cubicBezTo>
                    <a:close/>
                    <a:moveTo>
                      <a:pt x="58181" y="15483"/>
                    </a:moveTo>
                    <a:cubicBezTo>
                      <a:pt x="47272" y="15483"/>
                      <a:pt x="36363" y="19354"/>
                      <a:pt x="29090" y="27096"/>
                    </a:cubicBezTo>
                    <a:cubicBezTo>
                      <a:pt x="21818" y="34838"/>
                      <a:pt x="14545" y="46451"/>
                      <a:pt x="14545" y="58064"/>
                    </a:cubicBezTo>
                    <a:cubicBezTo>
                      <a:pt x="14545" y="73548"/>
                      <a:pt x="21818" y="81290"/>
                      <a:pt x="29090" y="92903"/>
                    </a:cubicBezTo>
                    <a:cubicBezTo>
                      <a:pt x="36363" y="100645"/>
                      <a:pt x="47272" y="104516"/>
                      <a:pt x="58181" y="104516"/>
                    </a:cubicBezTo>
                    <a:cubicBezTo>
                      <a:pt x="69090" y="104516"/>
                      <a:pt x="80000" y="100645"/>
                      <a:pt x="87272" y="92903"/>
                    </a:cubicBezTo>
                    <a:cubicBezTo>
                      <a:pt x="105454" y="73548"/>
                      <a:pt x="105454" y="46451"/>
                      <a:pt x="87272" y="27096"/>
                    </a:cubicBezTo>
                    <a:cubicBezTo>
                      <a:pt x="80000" y="19354"/>
                      <a:pt x="69090" y="15483"/>
                      <a:pt x="58181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>
              <a:off x="11364911" y="0"/>
              <a:ext cx="674688" cy="6848476"/>
              <a:chOff x="11364911" y="0"/>
              <a:chExt cx="674688" cy="6848476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11483975" y="0"/>
                <a:ext cx="417513" cy="512762"/>
              </a:xfrm>
              <a:custGeom>
                <a:pathLst>
                  <a:path extrusionOk="0" h="120000" w="120000">
                    <a:moveTo>
                      <a:pt x="5475" y="120000"/>
                    </a:moveTo>
                    <a:lnTo>
                      <a:pt x="0" y="116656"/>
                    </a:lnTo>
                    <a:lnTo>
                      <a:pt x="92623" y="40123"/>
                    </a:lnTo>
                    <a:lnTo>
                      <a:pt x="113155" y="0"/>
                    </a:lnTo>
                    <a:lnTo>
                      <a:pt x="120000" y="2229"/>
                    </a:lnTo>
                    <a:lnTo>
                      <a:pt x="99467" y="43467"/>
                    </a:lnTo>
                    <a:lnTo>
                      <a:pt x="99467" y="43467"/>
                    </a:lnTo>
                    <a:lnTo>
                      <a:pt x="5475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Shape 38"/>
              <p:cNvSpPr/>
              <p:nvPr/>
            </p:nvSpPr>
            <p:spPr>
              <a:xfrm>
                <a:off x="11364911" y="474662"/>
                <a:ext cx="157162" cy="152399"/>
              </a:xfrm>
              <a:custGeom>
                <a:pathLst>
                  <a:path extrusionOk="0" h="120000" w="120000">
                    <a:moveTo>
                      <a:pt x="61818" y="120000"/>
                    </a:moveTo>
                    <a:cubicBezTo>
                      <a:pt x="47272" y="120000"/>
                      <a:pt x="32727" y="112500"/>
                      <a:pt x="21818" y="101250"/>
                    </a:cubicBezTo>
                    <a:cubicBezTo>
                      <a:pt x="0" y="78750"/>
                      <a:pt x="0" y="41250"/>
                      <a:pt x="21818" y="18750"/>
                    </a:cubicBezTo>
                    <a:cubicBezTo>
                      <a:pt x="32727" y="7500"/>
                      <a:pt x="47272" y="0"/>
                      <a:pt x="61818" y="0"/>
                    </a:cubicBezTo>
                    <a:cubicBezTo>
                      <a:pt x="76363" y="0"/>
                      <a:pt x="90909" y="7500"/>
                      <a:pt x="101818" y="18750"/>
                    </a:cubicBezTo>
                    <a:cubicBezTo>
                      <a:pt x="112727" y="30000"/>
                      <a:pt x="120000" y="45000"/>
                      <a:pt x="120000" y="60000"/>
                    </a:cubicBezTo>
                    <a:cubicBezTo>
                      <a:pt x="120000" y="75000"/>
                      <a:pt x="112727" y="90000"/>
                      <a:pt x="101818" y="101250"/>
                    </a:cubicBezTo>
                    <a:cubicBezTo>
                      <a:pt x="90909" y="112500"/>
                      <a:pt x="76363" y="120000"/>
                      <a:pt x="61818" y="120000"/>
                    </a:cubicBezTo>
                    <a:close/>
                    <a:moveTo>
                      <a:pt x="61818" y="15000"/>
                    </a:moveTo>
                    <a:cubicBezTo>
                      <a:pt x="50909" y="15000"/>
                      <a:pt x="40000" y="22500"/>
                      <a:pt x="32727" y="30000"/>
                    </a:cubicBezTo>
                    <a:cubicBezTo>
                      <a:pt x="14545" y="45000"/>
                      <a:pt x="14545" y="75000"/>
                      <a:pt x="32727" y="90000"/>
                    </a:cubicBezTo>
                    <a:cubicBezTo>
                      <a:pt x="40000" y="101250"/>
                      <a:pt x="50909" y="105000"/>
                      <a:pt x="61818" y="105000"/>
                    </a:cubicBezTo>
                    <a:cubicBezTo>
                      <a:pt x="72727" y="105000"/>
                      <a:pt x="83636" y="101250"/>
                      <a:pt x="94545" y="90000"/>
                    </a:cubicBezTo>
                    <a:cubicBezTo>
                      <a:pt x="109090" y="75000"/>
                      <a:pt x="109090" y="45000"/>
                      <a:pt x="94545" y="30000"/>
                    </a:cubicBezTo>
                    <a:cubicBezTo>
                      <a:pt x="83636" y="22500"/>
                      <a:pt x="72727" y="15000"/>
                      <a:pt x="61818" y="15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>
                <a:off x="11631611" y="1539875"/>
                <a:ext cx="188913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Shape 40"/>
              <p:cNvSpPr/>
              <p:nvPr/>
            </p:nvSpPr>
            <p:spPr>
              <a:xfrm>
                <a:off x="11531600" y="5694362"/>
                <a:ext cx="298450" cy="1154112"/>
              </a:xfrm>
              <a:custGeom>
                <a:pathLst>
                  <a:path extrusionOk="0" h="120000" w="120000">
                    <a:moveTo>
                      <a:pt x="9574" y="120000"/>
                    </a:moveTo>
                    <a:lnTo>
                      <a:pt x="0" y="120000"/>
                    </a:lnTo>
                    <a:lnTo>
                      <a:pt x="0" y="67180"/>
                    </a:lnTo>
                    <a:lnTo>
                      <a:pt x="0" y="67180"/>
                    </a:lnTo>
                    <a:lnTo>
                      <a:pt x="112340" y="0"/>
                    </a:lnTo>
                    <a:lnTo>
                      <a:pt x="120000" y="990"/>
                    </a:lnTo>
                    <a:lnTo>
                      <a:pt x="9574" y="67675"/>
                    </a:lnTo>
                    <a:lnTo>
                      <a:pt x="9574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Shape 41"/>
              <p:cNvSpPr/>
              <p:nvPr/>
            </p:nvSpPr>
            <p:spPr>
              <a:xfrm>
                <a:off x="11772900" y="5551487"/>
                <a:ext cx="157162" cy="155574"/>
              </a:xfrm>
              <a:custGeom>
                <a:pathLst>
                  <a:path extrusionOk="0" h="120000" w="120000">
                    <a:moveTo>
                      <a:pt x="61818" y="120000"/>
                    </a:moveTo>
                    <a:cubicBezTo>
                      <a:pt x="29090" y="120000"/>
                      <a:pt x="0" y="90909"/>
                      <a:pt x="0" y="58181"/>
                    </a:cubicBezTo>
                    <a:cubicBezTo>
                      <a:pt x="0" y="25454"/>
                      <a:pt x="29090" y="0"/>
                      <a:pt x="61818" y="0"/>
                    </a:cubicBezTo>
                    <a:cubicBezTo>
                      <a:pt x="94545" y="0"/>
                      <a:pt x="120000" y="25454"/>
                      <a:pt x="120000" y="58181"/>
                    </a:cubicBezTo>
                    <a:cubicBezTo>
                      <a:pt x="120000" y="90909"/>
                      <a:pt x="94545" y="120000"/>
                      <a:pt x="61818" y="120000"/>
                    </a:cubicBezTo>
                    <a:close/>
                    <a:moveTo>
                      <a:pt x="61818" y="14545"/>
                    </a:moveTo>
                    <a:cubicBezTo>
                      <a:pt x="36363" y="14545"/>
                      <a:pt x="14545" y="32727"/>
                      <a:pt x="14545" y="58181"/>
                    </a:cubicBezTo>
                    <a:cubicBezTo>
                      <a:pt x="14545" y="83636"/>
                      <a:pt x="36363" y="105454"/>
                      <a:pt x="61818" y="105454"/>
                    </a:cubicBezTo>
                    <a:cubicBezTo>
                      <a:pt x="83636" y="105454"/>
                      <a:pt x="105454" y="83636"/>
                      <a:pt x="105454" y="58181"/>
                    </a:cubicBezTo>
                    <a:cubicBezTo>
                      <a:pt x="105454" y="32727"/>
                      <a:pt x="83636" y="14545"/>
                      <a:pt x="61818" y="14545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Shape 42"/>
              <p:cNvSpPr/>
              <p:nvPr/>
            </p:nvSpPr>
            <p:spPr>
              <a:xfrm>
                <a:off x="11710986" y="4763"/>
                <a:ext cx="304799" cy="1544638"/>
              </a:xfrm>
              <a:custGeom>
                <a:pathLst>
                  <a:path extrusionOk="0" h="120000" w="120000">
                    <a:moveTo>
                      <a:pt x="9375" y="120000"/>
                    </a:moveTo>
                    <a:lnTo>
                      <a:pt x="0" y="120000"/>
                    </a:lnTo>
                    <a:lnTo>
                      <a:pt x="0" y="97430"/>
                    </a:lnTo>
                    <a:lnTo>
                      <a:pt x="108750" y="75724"/>
                    </a:lnTo>
                    <a:lnTo>
                      <a:pt x="108750" y="0"/>
                    </a:lnTo>
                    <a:lnTo>
                      <a:pt x="120000" y="0"/>
                    </a:lnTo>
                    <a:lnTo>
                      <a:pt x="120000" y="76464"/>
                    </a:lnTo>
                    <a:lnTo>
                      <a:pt x="9375" y="98170"/>
                    </a:lnTo>
                    <a:lnTo>
                      <a:pt x="9375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Shape 43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Shape 44"/>
              <p:cNvSpPr/>
              <p:nvPr/>
            </p:nvSpPr>
            <p:spPr>
              <a:xfrm>
                <a:off x="11441111" y="5046662"/>
                <a:ext cx="307974" cy="1801813"/>
              </a:xfrm>
              <a:custGeom>
                <a:pathLst>
                  <a:path extrusionOk="0" h="120000" w="120000">
                    <a:moveTo>
                      <a:pt x="11134" y="120000"/>
                    </a:moveTo>
                    <a:lnTo>
                      <a:pt x="0" y="120000"/>
                    </a:lnTo>
                    <a:lnTo>
                      <a:pt x="0" y="37427"/>
                    </a:lnTo>
                    <a:lnTo>
                      <a:pt x="108865" y="18713"/>
                    </a:lnTo>
                    <a:lnTo>
                      <a:pt x="108865" y="0"/>
                    </a:lnTo>
                    <a:lnTo>
                      <a:pt x="120000" y="0"/>
                    </a:lnTo>
                    <a:lnTo>
                      <a:pt x="120000" y="19348"/>
                    </a:lnTo>
                    <a:lnTo>
                      <a:pt x="11134" y="38061"/>
                    </a:lnTo>
                    <a:lnTo>
                      <a:pt x="11134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Shape 45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Shape 46"/>
              <p:cNvSpPr/>
              <p:nvPr/>
            </p:nvSpPr>
            <p:spPr>
              <a:xfrm>
                <a:off x="11939586" y="6596063"/>
                <a:ext cx="23813" cy="252412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Shape 231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0"/>
            <a:ext cx="12192003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2" name="Shape 232"/>
          <p:cNvGrpSpPr/>
          <p:nvPr/>
        </p:nvGrpSpPr>
        <p:grpSpPr>
          <a:xfrm>
            <a:off x="-14288" y="0"/>
            <a:ext cx="12053888" cy="6858000"/>
            <a:chOff x="-14288" y="0"/>
            <a:chExt cx="12053888" cy="6858000"/>
          </a:xfrm>
        </p:grpSpPr>
        <p:grpSp>
          <p:nvGrpSpPr>
            <p:cNvPr id="233" name="Shape 233"/>
            <p:cNvGrpSpPr/>
            <p:nvPr/>
          </p:nvGrpSpPr>
          <p:grpSpPr>
            <a:xfrm>
              <a:off x="-14288" y="0"/>
              <a:ext cx="1220788" cy="6858000"/>
              <a:chOff x="-14288" y="0"/>
              <a:chExt cx="1220788" cy="6858000"/>
            </a:xfrm>
          </p:grpSpPr>
          <p:sp>
            <p:nvSpPr>
              <p:cNvPr id="234" name="Shape 234"/>
              <p:cNvSpPr/>
              <p:nvPr/>
            </p:nvSpPr>
            <p:spPr>
              <a:xfrm>
                <a:off x="114300" y="4763"/>
                <a:ext cx="23813" cy="2181224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Shape 235"/>
              <p:cNvSpPr/>
              <p:nvPr/>
            </p:nvSpPr>
            <p:spPr>
              <a:xfrm>
                <a:off x="33336" y="2176463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>
                <a:off x="28575" y="4021137"/>
                <a:ext cx="190500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>
                <a:off x="200025" y="4763"/>
                <a:ext cx="369888" cy="1811337"/>
              </a:xfrm>
              <a:custGeom>
                <a:pathLst>
                  <a:path extrusionOk="0" h="120000" w="120000">
                    <a:moveTo>
                      <a:pt x="112274" y="120000"/>
                    </a:moveTo>
                    <a:lnTo>
                      <a:pt x="0" y="65836"/>
                    </a:lnTo>
                    <a:lnTo>
                      <a:pt x="0" y="0"/>
                    </a:lnTo>
                    <a:lnTo>
                      <a:pt x="7725" y="0"/>
                    </a:lnTo>
                    <a:lnTo>
                      <a:pt x="7725" y="65521"/>
                    </a:lnTo>
                    <a:lnTo>
                      <a:pt x="120000" y="119368"/>
                    </a:lnTo>
                    <a:lnTo>
                      <a:pt x="11227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8" name="Shape 238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18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Shape 239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pathLst>
                  <a:path extrusionOk="0" h="120000" w="120000">
                    <a:moveTo>
                      <a:pt x="113819" y="120000"/>
                    </a:moveTo>
                    <a:lnTo>
                      <a:pt x="0" y="51009"/>
                    </a:lnTo>
                    <a:lnTo>
                      <a:pt x="0" y="0"/>
                    </a:lnTo>
                    <a:lnTo>
                      <a:pt x="9270" y="0"/>
                    </a:lnTo>
                    <a:lnTo>
                      <a:pt x="9270" y="50610"/>
                    </a:lnTo>
                    <a:lnTo>
                      <a:pt x="120000" y="119200"/>
                    </a:lnTo>
                    <a:lnTo>
                      <a:pt x="113819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0" name="Shape 240"/>
              <p:cNvSpPr/>
              <p:nvPr/>
            </p:nvSpPr>
            <p:spPr>
              <a:xfrm>
                <a:off x="546100" y="0"/>
                <a:ext cx="152399" cy="912813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lnTo>
                      <a:pt x="97500" y="120000"/>
                    </a:lnTo>
                    <a:lnTo>
                      <a:pt x="97500" y="40069"/>
                    </a:lnTo>
                    <a:lnTo>
                      <a:pt x="0" y="1252"/>
                    </a:lnTo>
                    <a:lnTo>
                      <a:pt x="18750" y="0"/>
                    </a:lnTo>
                    <a:lnTo>
                      <a:pt x="120000" y="39443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1" name="Shape 241"/>
              <p:cNvSpPr/>
              <p:nvPr/>
            </p:nvSpPr>
            <p:spPr>
              <a:xfrm>
                <a:off x="588962" y="1420812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21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>
                <a:off x="588962" y="903287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Shape 243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pathLst>
                  <a:path extrusionOk="0" h="120000" w="120000">
                    <a:moveTo>
                      <a:pt x="115939" y="119999"/>
                    </a:moveTo>
                    <a:lnTo>
                      <a:pt x="21654" y="44457"/>
                    </a:lnTo>
                    <a:lnTo>
                      <a:pt x="0" y="2168"/>
                    </a:lnTo>
                    <a:lnTo>
                      <a:pt x="6766" y="0"/>
                    </a:lnTo>
                    <a:lnTo>
                      <a:pt x="28421" y="41204"/>
                    </a:lnTo>
                    <a:lnTo>
                      <a:pt x="120000" y="115662"/>
                    </a:lnTo>
                    <a:lnTo>
                      <a:pt x="115939" y="119999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4" name="Shape 244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45882" y="120000"/>
                      <a:pt x="31764" y="116129"/>
                      <a:pt x="21176" y="104516"/>
                    </a:cubicBezTo>
                    <a:cubicBezTo>
                      <a:pt x="0" y="77419"/>
                      <a:pt x="0" y="38709"/>
                      <a:pt x="21176" y="15483"/>
                    </a:cubicBezTo>
                    <a:cubicBezTo>
                      <a:pt x="31764" y="3870"/>
                      <a:pt x="45882" y="0"/>
                      <a:pt x="60000" y="0"/>
                    </a:cubicBezTo>
                    <a:cubicBezTo>
                      <a:pt x="74117" y="0"/>
                      <a:pt x="88235" y="3870"/>
                      <a:pt x="98823" y="15483"/>
                    </a:cubicBezTo>
                    <a:cubicBezTo>
                      <a:pt x="120000" y="38709"/>
                      <a:pt x="120000" y="77419"/>
                      <a:pt x="98823" y="104516"/>
                    </a:cubicBezTo>
                    <a:cubicBezTo>
                      <a:pt x="88235" y="116129"/>
                      <a:pt x="74117" y="120000"/>
                      <a:pt x="60000" y="120000"/>
                    </a:cubicBezTo>
                    <a:close/>
                    <a:moveTo>
                      <a:pt x="60000" y="15483"/>
                    </a:moveTo>
                    <a:cubicBezTo>
                      <a:pt x="49411" y="15483"/>
                      <a:pt x="38823" y="19354"/>
                      <a:pt x="31764" y="27096"/>
                    </a:cubicBezTo>
                    <a:cubicBezTo>
                      <a:pt x="14117" y="46451"/>
                      <a:pt x="14117" y="73548"/>
                      <a:pt x="31764" y="92903"/>
                    </a:cubicBezTo>
                    <a:cubicBezTo>
                      <a:pt x="38823" y="100645"/>
                      <a:pt x="49411" y="104516"/>
                      <a:pt x="60000" y="104516"/>
                    </a:cubicBezTo>
                    <a:cubicBezTo>
                      <a:pt x="70588" y="104516"/>
                      <a:pt x="81176" y="100645"/>
                      <a:pt x="88235" y="92903"/>
                    </a:cubicBezTo>
                    <a:cubicBezTo>
                      <a:pt x="105882" y="73548"/>
                      <a:pt x="105882" y="46451"/>
                      <a:pt x="88235" y="27096"/>
                    </a:cubicBezTo>
                    <a:cubicBezTo>
                      <a:pt x="81176" y="19354"/>
                      <a:pt x="70588" y="15483"/>
                      <a:pt x="60000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5" name="Shape 245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46" name="Shape 246"/>
              <p:cNvSpPr/>
              <p:nvPr/>
            </p:nvSpPr>
            <p:spPr>
              <a:xfrm>
                <a:off x="9525" y="1801813"/>
                <a:ext cx="123824" cy="127000"/>
              </a:xfrm>
              <a:custGeom>
                <a:pathLst>
                  <a:path extrusionOk="0" h="120000" w="120000">
                    <a:moveTo>
                      <a:pt x="9230" y="120000"/>
                    </a:moveTo>
                    <a:lnTo>
                      <a:pt x="0" y="106500"/>
                    </a:lnTo>
                    <a:lnTo>
                      <a:pt x="106153" y="0"/>
                    </a:lnTo>
                    <a:lnTo>
                      <a:pt x="120000" y="13500"/>
                    </a:lnTo>
                    <a:lnTo>
                      <a:pt x="923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7" name="Shape 247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lnTo>
                      <a:pt x="100645" y="120000"/>
                    </a:lnTo>
                    <a:lnTo>
                      <a:pt x="100645" y="30891"/>
                    </a:lnTo>
                    <a:lnTo>
                      <a:pt x="0" y="4752"/>
                    </a:lnTo>
                    <a:lnTo>
                      <a:pt x="15483" y="0"/>
                    </a:lnTo>
                    <a:lnTo>
                      <a:pt x="120000" y="27326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8" name="Shape 248"/>
              <p:cNvSpPr/>
              <p:nvPr/>
            </p:nvSpPr>
            <p:spPr>
              <a:xfrm>
                <a:off x="128586" y="1382712"/>
                <a:ext cx="142875" cy="476249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lnTo>
                      <a:pt x="104000" y="120000"/>
                    </a:lnTo>
                    <a:lnTo>
                      <a:pt x="104000" y="33600"/>
                    </a:lnTo>
                    <a:lnTo>
                      <a:pt x="0" y="3600"/>
                    </a:lnTo>
                    <a:lnTo>
                      <a:pt x="12000" y="0"/>
                    </a:lnTo>
                    <a:lnTo>
                      <a:pt x="120000" y="324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9" name="Shape 249"/>
              <p:cNvSpPr/>
              <p:nvPr/>
            </p:nvSpPr>
            <p:spPr>
              <a:xfrm>
                <a:off x="204786" y="1849438"/>
                <a:ext cx="114300" cy="107949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30000" y="120000"/>
                      <a:pt x="0" y="93913"/>
                      <a:pt x="0" y="62608"/>
                    </a:cubicBezTo>
                    <a:cubicBezTo>
                      <a:pt x="0" y="26086"/>
                      <a:pt x="30000" y="0"/>
                      <a:pt x="60000" y="0"/>
                    </a:cubicBezTo>
                    <a:cubicBezTo>
                      <a:pt x="90000" y="0"/>
                      <a:pt x="120000" y="26086"/>
                      <a:pt x="120000" y="62608"/>
                    </a:cubicBezTo>
                    <a:cubicBezTo>
                      <a:pt x="120000" y="93913"/>
                      <a:pt x="90000" y="120000"/>
                      <a:pt x="60000" y="120000"/>
                    </a:cubicBezTo>
                    <a:close/>
                    <a:moveTo>
                      <a:pt x="60000" y="20869"/>
                    </a:moveTo>
                    <a:cubicBezTo>
                      <a:pt x="40000" y="20869"/>
                      <a:pt x="20000" y="41739"/>
                      <a:pt x="20000" y="62608"/>
                    </a:cubicBezTo>
                    <a:cubicBezTo>
                      <a:pt x="20000" y="83478"/>
                      <a:pt x="40000" y="99130"/>
                      <a:pt x="60000" y="99130"/>
                    </a:cubicBezTo>
                    <a:cubicBezTo>
                      <a:pt x="80000" y="99130"/>
                      <a:pt x="100000" y="83478"/>
                      <a:pt x="100000" y="62608"/>
                    </a:cubicBezTo>
                    <a:cubicBezTo>
                      <a:pt x="100000" y="41739"/>
                      <a:pt x="80000" y="20869"/>
                      <a:pt x="60000" y="2086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Shape 250"/>
              <p:cNvSpPr/>
              <p:nvPr/>
            </p:nvSpPr>
            <p:spPr>
              <a:xfrm>
                <a:off x="133350" y="4662487"/>
                <a:ext cx="23813" cy="2181224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pathLst>
                  <a:path extrusionOk="0" h="120000" w="120000">
                    <a:moveTo>
                      <a:pt x="7725" y="120000"/>
                    </a:moveTo>
                    <a:lnTo>
                      <a:pt x="0" y="120000"/>
                    </a:lnTo>
                    <a:lnTo>
                      <a:pt x="0" y="54449"/>
                    </a:lnTo>
                    <a:lnTo>
                      <a:pt x="0" y="54132"/>
                    </a:lnTo>
                    <a:lnTo>
                      <a:pt x="112274" y="0"/>
                    </a:lnTo>
                    <a:lnTo>
                      <a:pt x="120000" y="634"/>
                    </a:lnTo>
                    <a:lnTo>
                      <a:pt x="7725" y="54766"/>
                    </a:lnTo>
                    <a:lnTo>
                      <a:pt x="772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52" name="Shape 252"/>
              <p:cNvSpPr/>
              <p:nvPr/>
            </p:nvSpPr>
            <p:spPr>
              <a:xfrm>
                <a:off x="52386" y="4481512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>
                <a:off x="-14288" y="5627687"/>
                <a:ext cx="85724" cy="1216024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lnTo>
                      <a:pt x="80000" y="120000"/>
                    </a:lnTo>
                    <a:lnTo>
                      <a:pt x="80000" y="23342"/>
                    </a:lnTo>
                    <a:lnTo>
                      <a:pt x="0" y="469"/>
                    </a:lnTo>
                    <a:lnTo>
                      <a:pt x="40000" y="0"/>
                    </a:lnTo>
                    <a:lnTo>
                      <a:pt x="120000" y="22872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54" name="Shape 254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Shape 255"/>
              <p:cNvSpPr/>
              <p:nvPr/>
            </p:nvSpPr>
            <p:spPr>
              <a:xfrm>
                <a:off x="309562" y="5422900"/>
                <a:ext cx="374649" cy="1425574"/>
              </a:xfrm>
              <a:custGeom>
                <a:pathLst>
                  <a:path extrusionOk="0" h="120000" w="120000">
                    <a:moveTo>
                      <a:pt x="9152" y="120000"/>
                    </a:moveTo>
                    <a:lnTo>
                      <a:pt x="0" y="120000"/>
                    </a:lnTo>
                    <a:lnTo>
                      <a:pt x="0" y="68819"/>
                    </a:lnTo>
                    <a:lnTo>
                      <a:pt x="1525" y="68418"/>
                    </a:lnTo>
                    <a:lnTo>
                      <a:pt x="112372" y="0"/>
                    </a:lnTo>
                    <a:lnTo>
                      <a:pt x="120000" y="801"/>
                    </a:lnTo>
                    <a:lnTo>
                      <a:pt x="9152" y="69220"/>
                    </a:lnTo>
                    <a:lnTo>
                      <a:pt x="9152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56" name="Shape 256"/>
              <p:cNvSpPr/>
              <p:nvPr/>
            </p:nvSpPr>
            <p:spPr>
              <a:xfrm>
                <a:off x="569912" y="5945187"/>
                <a:ext cx="152399" cy="912813"/>
              </a:xfrm>
              <a:custGeom>
                <a:pathLst>
                  <a:path extrusionOk="0" h="120000" w="120000">
                    <a:moveTo>
                      <a:pt x="18750" y="120000"/>
                    </a:moveTo>
                    <a:lnTo>
                      <a:pt x="0" y="118747"/>
                    </a:lnTo>
                    <a:lnTo>
                      <a:pt x="101250" y="79930"/>
                    </a:lnTo>
                    <a:lnTo>
                      <a:pt x="101250" y="0"/>
                    </a:lnTo>
                    <a:lnTo>
                      <a:pt x="120000" y="0"/>
                    </a:lnTo>
                    <a:lnTo>
                      <a:pt x="120000" y="80556"/>
                    </a:lnTo>
                    <a:lnTo>
                      <a:pt x="1875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57" name="Shape 257"/>
              <p:cNvSpPr/>
              <p:nvPr/>
            </p:nvSpPr>
            <p:spPr>
              <a:xfrm>
                <a:off x="612775" y="5246687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>
                <a:off x="612775" y="5764212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Shape 259"/>
              <p:cNvSpPr/>
              <p:nvPr/>
            </p:nvSpPr>
            <p:spPr>
              <a:xfrm>
                <a:off x="669925" y="6330950"/>
                <a:ext cx="417513" cy="517524"/>
              </a:xfrm>
              <a:custGeom>
                <a:pathLst>
                  <a:path extrusionOk="0" h="120000" w="120000">
                    <a:moveTo>
                      <a:pt x="6844" y="120000"/>
                    </a:moveTo>
                    <a:lnTo>
                      <a:pt x="0" y="117791"/>
                    </a:lnTo>
                    <a:lnTo>
                      <a:pt x="20532" y="75828"/>
                    </a:lnTo>
                    <a:lnTo>
                      <a:pt x="21901" y="75828"/>
                    </a:lnTo>
                    <a:lnTo>
                      <a:pt x="115893" y="0"/>
                    </a:lnTo>
                    <a:lnTo>
                      <a:pt x="120000" y="4417"/>
                    </a:lnTo>
                    <a:lnTo>
                      <a:pt x="27376" y="79141"/>
                    </a:lnTo>
                    <a:lnTo>
                      <a:pt x="684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0" name="Shape 260"/>
              <p:cNvSpPr/>
              <p:nvPr/>
            </p:nvSpPr>
            <p:spPr>
              <a:xfrm>
                <a:off x="1049337" y="6221412"/>
                <a:ext cx="157162" cy="147638"/>
              </a:xfrm>
              <a:custGeom>
                <a:pathLst>
                  <a:path extrusionOk="0" h="120000" w="120000">
                    <a:moveTo>
                      <a:pt x="58181" y="120000"/>
                    </a:moveTo>
                    <a:cubicBezTo>
                      <a:pt x="43636" y="120000"/>
                      <a:pt x="29090" y="112258"/>
                      <a:pt x="18181" y="100645"/>
                    </a:cubicBezTo>
                    <a:cubicBezTo>
                      <a:pt x="7272" y="92903"/>
                      <a:pt x="0" y="77419"/>
                      <a:pt x="0" y="58064"/>
                    </a:cubicBezTo>
                    <a:cubicBezTo>
                      <a:pt x="0" y="42580"/>
                      <a:pt x="7272" y="27096"/>
                      <a:pt x="18181" y="15483"/>
                    </a:cubicBezTo>
                    <a:cubicBezTo>
                      <a:pt x="29090" y="3870"/>
                      <a:pt x="43636" y="0"/>
                      <a:pt x="58181" y="0"/>
                    </a:cubicBezTo>
                    <a:cubicBezTo>
                      <a:pt x="72727" y="0"/>
                      <a:pt x="87272" y="3870"/>
                      <a:pt x="98181" y="15483"/>
                    </a:cubicBezTo>
                    <a:cubicBezTo>
                      <a:pt x="120000" y="38709"/>
                      <a:pt x="120000" y="77419"/>
                      <a:pt x="98181" y="100645"/>
                    </a:cubicBezTo>
                    <a:cubicBezTo>
                      <a:pt x="87272" y="112258"/>
                      <a:pt x="72727" y="120000"/>
                      <a:pt x="58181" y="120000"/>
                    </a:cubicBezTo>
                    <a:close/>
                    <a:moveTo>
                      <a:pt x="58181" y="15483"/>
                    </a:moveTo>
                    <a:cubicBezTo>
                      <a:pt x="47272" y="15483"/>
                      <a:pt x="36363" y="19354"/>
                      <a:pt x="29090" y="27096"/>
                    </a:cubicBezTo>
                    <a:cubicBezTo>
                      <a:pt x="21818" y="34838"/>
                      <a:pt x="14545" y="46451"/>
                      <a:pt x="14545" y="58064"/>
                    </a:cubicBezTo>
                    <a:cubicBezTo>
                      <a:pt x="14545" y="73548"/>
                      <a:pt x="21818" y="81290"/>
                      <a:pt x="29090" y="92903"/>
                    </a:cubicBezTo>
                    <a:cubicBezTo>
                      <a:pt x="36363" y="100645"/>
                      <a:pt x="47272" y="104516"/>
                      <a:pt x="58181" y="104516"/>
                    </a:cubicBezTo>
                    <a:cubicBezTo>
                      <a:pt x="69090" y="104516"/>
                      <a:pt x="80000" y="100645"/>
                      <a:pt x="87272" y="92903"/>
                    </a:cubicBezTo>
                    <a:cubicBezTo>
                      <a:pt x="105454" y="73548"/>
                      <a:pt x="105454" y="46451"/>
                      <a:pt x="87272" y="27096"/>
                    </a:cubicBezTo>
                    <a:cubicBezTo>
                      <a:pt x="80000" y="19354"/>
                      <a:pt x="69090" y="15483"/>
                      <a:pt x="58181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1" name="Shape 261"/>
            <p:cNvGrpSpPr/>
            <p:nvPr/>
          </p:nvGrpSpPr>
          <p:grpSpPr>
            <a:xfrm>
              <a:off x="11364911" y="0"/>
              <a:ext cx="674688" cy="6848476"/>
              <a:chOff x="11364911" y="0"/>
              <a:chExt cx="674688" cy="6848476"/>
            </a:xfrm>
          </p:grpSpPr>
          <p:sp>
            <p:nvSpPr>
              <p:cNvPr id="262" name="Shape 262"/>
              <p:cNvSpPr/>
              <p:nvPr/>
            </p:nvSpPr>
            <p:spPr>
              <a:xfrm>
                <a:off x="11483975" y="0"/>
                <a:ext cx="417513" cy="512762"/>
              </a:xfrm>
              <a:custGeom>
                <a:pathLst>
                  <a:path extrusionOk="0" h="120000" w="120000">
                    <a:moveTo>
                      <a:pt x="5475" y="120000"/>
                    </a:moveTo>
                    <a:lnTo>
                      <a:pt x="0" y="116656"/>
                    </a:lnTo>
                    <a:lnTo>
                      <a:pt x="92623" y="40123"/>
                    </a:lnTo>
                    <a:lnTo>
                      <a:pt x="113155" y="0"/>
                    </a:lnTo>
                    <a:lnTo>
                      <a:pt x="120000" y="2229"/>
                    </a:lnTo>
                    <a:lnTo>
                      <a:pt x="99467" y="43467"/>
                    </a:lnTo>
                    <a:lnTo>
                      <a:pt x="99467" y="43467"/>
                    </a:lnTo>
                    <a:lnTo>
                      <a:pt x="5475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3" name="Shape 263"/>
              <p:cNvSpPr/>
              <p:nvPr/>
            </p:nvSpPr>
            <p:spPr>
              <a:xfrm>
                <a:off x="11364911" y="474662"/>
                <a:ext cx="157162" cy="152399"/>
              </a:xfrm>
              <a:custGeom>
                <a:pathLst>
                  <a:path extrusionOk="0" h="120000" w="120000">
                    <a:moveTo>
                      <a:pt x="61818" y="120000"/>
                    </a:moveTo>
                    <a:cubicBezTo>
                      <a:pt x="47272" y="120000"/>
                      <a:pt x="32727" y="112500"/>
                      <a:pt x="21818" y="101250"/>
                    </a:cubicBezTo>
                    <a:cubicBezTo>
                      <a:pt x="0" y="78750"/>
                      <a:pt x="0" y="41250"/>
                      <a:pt x="21818" y="18750"/>
                    </a:cubicBezTo>
                    <a:cubicBezTo>
                      <a:pt x="32727" y="7500"/>
                      <a:pt x="47272" y="0"/>
                      <a:pt x="61818" y="0"/>
                    </a:cubicBezTo>
                    <a:cubicBezTo>
                      <a:pt x="76363" y="0"/>
                      <a:pt x="90909" y="7500"/>
                      <a:pt x="101818" y="18750"/>
                    </a:cubicBezTo>
                    <a:cubicBezTo>
                      <a:pt x="112727" y="30000"/>
                      <a:pt x="120000" y="45000"/>
                      <a:pt x="120000" y="60000"/>
                    </a:cubicBezTo>
                    <a:cubicBezTo>
                      <a:pt x="120000" y="75000"/>
                      <a:pt x="112727" y="90000"/>
                      <a:pt x="101818" y="101250"/>
                    </a:cubicBezTo>
                    <a:cubicBezTo>
                      <a:pt x="90909" y="112500"/>
                      <a:pt x="76363" y="120000"/>
                      <a:pt x="61818" y="120000"/>
                    </a:cubicBezTo>
                    <a:close/>
                    <a:moveTo>
                      <a:pt x="61818" y="15000"/>
                    </a:moveTo>
                    <a:cubicBezTo>
                      <a:pt x="50909" y="15000"/>
                      <a:pt x="40000" y="22500"/>
                      <a:pt x="32727" y="30000"/>
                    </a:cubicBezTo>
                    <a:cubicBezTo>
                      <a:pt x="14545" y="45000"/>
                      <a:pt x="14545" y="75000"/>
                      <a:pt x="32727" y="90000"/>
                    </a:cubicBezTo>
                    <a:cubicBezTo>
                      <a:pt x="40000" y="101250"/>
                      <a:pt x="50909" y="105000"/>
                      <a:pt x="61818" y="105000"/>
                    </a:cubicBezTo>
                    <a:cubicBezTo>
                      <a:pt x="72727" y="105000"/>
                      <a:pt x="83636" y="101250"/>
                      <a:pt x="94545" y="90000"/>
                    </a:cubicBezTo>
                    <a:cubicBezTo>
                      <a:pt x="109090" y="75000"/>
                      <a:pt x="109090" y="45000"/>
                      <a:pt x="94545" y="30000"/>
                    </a:cubicBezTo>
                    <a:cubicBezTo>
                      <a:pt x="83636" y="22500"/>
                      <a:pt x="72727" y="15000"/>
                      <a:pt x="61818" y="15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Shape 264"/>
              <p:cNvSpPr/>
              <p:nvPr/>
            </p:nvSpPr>
            <p:spPr>
              <a:xfrm>
                <a:off x="11631611" y="1539875"/>
                <a:ext cx="188913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>
                <a:off x="11531600" y="5694362"/>
                <a:ext cx="298450" cy="1154112"/>
              </a:xfrm>
              <a:custGeom>
                <a:pathLst>
                  <a:path extrusionOk="0" h="120000" w="120000">
                    <a:moveTo>
                      <a:pt x="9574" y="120000"/>
                    </a:moveTo>
                    <a:lnTo>
                      <a:pt x="0" y="120000"/>
                    </a:lnTo>
                    <a:lnTo>
                      <a:pt x="0" y="67180"/>
                    </a:lnTo>
                    <a:lnTo>
                      <a:pt x="0" y="67180"/>
                    </a:lnTo>
                    <a:lnTo>
                      <a:pt x="112340" y="0"/>
                    </a:lnTo>
                    <a:lnTo>
                      <a:pt x="120000" y="990"/>
                    </a:lnTo>
                    <a:lnTo>
                      <a:pt x="9574" y="67675"/>
                    </a:lnTo>
                    <a:lnTo>
                      <a:pt x="9574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6" name="Shape 266"/>
              <p:cNvSpPr/>
              <p:nvPr/>
            </p:nvSpPr>
            <p:spPr>
              <a:xfrm>
                <a:off x="11772900" y="5551487"/>
                <a:ext cx="157162" cy="155574"/>
              </a:xfrm>
              <a:custGeom>
                <a:pathLst>
                  <a:path extrusionOk="0" h="120000" w="120000">
                    <a:moveTo>
                      <a:pt x="61818" y="120000"/>
                    </a:moveTo>
                    <a:cubicBezTo>
                      <a:pt x="29090" y="120000"/>
                      <a:pt x="0" y="90909"/>
                      <a:pt x="0" y="58181"/>
                    </a:cubicBezTo>
                    <a:cubicBezTo>
                      <a:pt x="0" y="25454"/>
                      <a:pt x="29090" y="0"/>
                      <a:pt x="61818" y="0"/>
                    </a:cubicBezTo>
                    <a:cubicBezTo>
                      <a:pt x="94545" y="0"/>
                      <a:pt x="120000" y="25454"/>
                      <a:pt x="120000" y="58181"/>
                    </a:cubicBezTo>
                    <a:cubicBezTo>
                      <a:pt x="120000" y="90909"/>
                      <a:pt x="94545" y="120000"/>
                      <a:pt x="61818" y="120000"/>
                    </a:cubicBezTo>
                    <a:close/>
                    <a:moveTo>
                      <a:pt x="61818" y="14545"/>
                    </a:moveTo>
                    <a:cubicBezTo>
                      <a:pt x="36363" y="14545"/>
                      <a:pt x="14545" y="32727"/>
                      <a:pt x="14545" y="58181"/>
                    </a:cubicBezTo>
                    <a:cubicBezTo>
                      <a:pt x="14545" y="83636"/>
                      <a:pt x="36363" y="105454"/>
                      <a:pt x="61818" y="105454"/>
                    </a:cubicBezTo>
                    <a:cubicBezTo>
                      <a:pt x="83636" y="105454"/>
                      <a:pt x="105454" y="83636"/>
                      <a:pt x="105454" y="58181"/>
                    </a:cubicBezTo>
                    <a:cubicBezTo>
                      <a:pt x="105454" y="32727"/>
                      <a:pt x="83636" y="14545"/>
                      <a:pt x="61818" y="14545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>
                <a:off x="11710986" y="4763"/>
                <a:ext cx="304799" cy="1544638"/>
              </a:xfrm>
              <a:custGeom>
                <a:pathLst>
                  <a:path extrusionOk="0" h="120000" w="120000">
                    <a:moveTo>
                      <a:pt x="9375" y="120000"/>
                    </a:moveTo>
                    <a:lnTo>
                      <a:pt x="0" y="120000"/>
                    </a:lnTo>
                    <a:lnTo>
                      <a:pt x="0" y="97430"/>
                    </a:lnTo>
                    <a:lnTo>
                      <a:pt x="108750" y="75724"/>
                    </a:lnTo>
                    <a:lnTo>
                      <a:pt x="108750" y="0"/>
                    </a:lnTo>
                    <a:lnTo>
                      <a:pt x="120000" y="0"/>
                    </a:lnTo>
                    <a:lnTo>
                      <a:pt x="120000" y="76464"/>
                    </a:lnTo>
                    <a:lnTo>
                      <a:pt x="9375" y="98170"/>
                    </a:lnTo>
                    <a:lnTo>
                      <a:pt x="9375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8" name="Shape 268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Shape 269"/>
              <p:cNvSpPr/>
              <p:nvPr/>
            </p:nvSpPr>
            <p:spPr>
              <a:xfrm>
                <a:off x="11441111" y="5046662"/>
                <a:ext cx="307974" cy="1801813"/>
              </a:xfrm>
              <a:custGeom>
                <a:pathLst>
                  <a:path extrusionOk="0" h="120000" w="120000">
                    <a:moveTo>
                      <a:pt x="11134" y="120000"/>
                    </a:moveTo>
                    <a:lnTo>
                      <a:pt x="0" y="120000"/>
                    </a:lnTo>
                    <a:lnTo>
                      <a:pt x="0" y="37427"/>
                    </a:lnTo>
                    <a:lnTo>
                      <a:pt x="108865" y="18713"/>
                    </a:lnTo>
                    <a:lnTo>
                      <a:pt x="108865" y="0"/>
                    </a:lnTo>
                    <a:lnTo>
                      <a:pt x="120000" y="0"/>
                    </a:lnTo>
                    <a:lnTo>
                      <a:pt x="120000" y="19348"/>
                    </a:lnTo>
                    <a:lnTo>
                      <a:pt x="11134" y="38061"/>
                    </a:lnTo>
                    <a:lnTo>
                      <a:pt x="11134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0" name="Shape 270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Shape 271"/>
              <p:cNvSpPr/>
              <p:nvPr/>
            </p:nvSpPr>
            <p:spPr>
              <a:xfrm>
                <a:off x="11939586" y="6596063"/>
                <a:ext cx="23813" cy="252412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2" name="Shape 272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74" name="Shape 274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75" name="Shape 275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76" name="Shape 276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Relationship Id="rId4" Type="http://schemas.openxmlformats.org/officeDocument/2006/relationships/image" Target="../media/image05.jpg"/><Relationship Id="rId5" Type="http://schemas.openxmlformats.org/officeDocument/2006/relationships/image" Target="../media/image0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-12997" l="0" r="0" t="-7999"/>
          </a:stretch>
        </a:blipFill>
      </p:bgPr>
    </p:bg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/>
          <p:nvPr/>
        </p:nvSpPr>
        <p:spPr>
          <a:xfrm>
            <a:off x="399640" y="3052491"/>
            <a:ext cx="5936763" cy="2369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00B0F0"/>
                </a:solidFill>
                <a:latin typeface="EB Garamond"/>
                <a:ea typeface="EB Garamond"/>
                <a:cs typeface="EB Garamond"/>
                <a:sym typeface="EB Garamond"/>
              </a:rPr>
              <a:t>Avinash Rao: Project Manager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EB Garamond"/>
                <a:ea typeface="EB Garamond"/>
                <a:cs typeface="EB Garamond"/>
                <a:sym typeface="EB Garamond"/>
              </a:rPr>
              <a:t>Khalil Millwood: Android Developer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EB Garamond"/>
                <a:ea typeface="EB Garamond"/>
                <a:cs typeface="EB Garamond"/>
                <a:sym typeface="EB Garamond"/>
              </a:rPr>
              <a:t>Ariana Santiago: Digital Artist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EB Garamond"/>
                <a:ea typeface="EB Garamond"/>
                <a:cs typeface="EB Garamond"/>
                <a:sym typeface="EB Garamond"/>
              </a:rPr>
              <a:t>Steve Smodish: AR Developer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PARTICLE SYSTEMS</a:t>
            </a:r>
          </a:p>
        </p:txBody>
      </p:sp>
      <p:pic>
        <p:nvPicPr>
          <p:cNvPr id="514" name="Shape 5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8064" y="1772969"/>
            <a:ext cx="8852695" cy="4717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Shape 5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8180" y="1647355"/>
            <a:ext cx="6792463" cy="5107612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Shape 520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PURPOSE OF THE APPLICATION</a:t>
            </a:r>
          </a:p>
        </p:txBody>
      </p:sp>
      <p:sp>
        <p:nvSpPr>
          <p:cNvPr id="465" name="Shape 465"/>
          <p:cNvSpPr txBox="1"/>
          <p:nvPr>
            <p:ph idx="1" type="body"/>
          </p:nvPr>
        </p:nvSpPr>
        <p:spPr>
          <a:xfrm>
            <a:off x="838200" y="3000776"/>
            <a:ext cx="10515599" cy="3176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To Guide Individuals To Think Healthy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PROJECT MANAGER</a:t>
            </a:r>
          </a:p>
        </p:txBody>
      </p:sp>
      <p:sp>
        <p:nvSpPr>
          <p:cNvPr id="471" name="Shape 471"/>
          <p:cNvSpPr txBox="1"/>
          <p:nvPr>
            <p:ph idx="1" type="body"/>
          </p:nvPr>
        </p:nvSpPr>
        <p:spPr>
          <a:xfrm>
            <a:off x="838200" y="1825624"/>
            <a:ext cx="10515599" cy="4729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Noto Sans Symbols"/>
              <a:buChar char="➢"/>
            </a:pPr>
            <a:r>
              <a:rPr lang="en-US"/>
              <a:t>Defining and Understanding Scope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Noto Sans Symbols"/>
              <a:buChar char="➢"/>
            </a:pPr>
            <a:r>
              <a:rPr lang="en-US"/>
              <a:t>Dealing with lack of medical expertise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Noto Sans Symbols"/>
              <a:buChar char="➢"/>
            </a:pPr>
            <a:r>
              <a:rPr lang="en-US"/>
              <a:t>Preparing items for product presentation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Mayo Clinic</a:t>
            </a:r>
            <a:r>
              <a:rPr lang="en-US"/>
              <a:t>’s format for Healthy Thinking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In charge of finding the information that was needed</a:t>
            </a:r>
            <a:r>
              <a:rPr lang="en-US"/>
              <a:t> for the product.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Noto Sans Symbols"/>
              <a:buChar char="➢"/>
            </a:pPr>
            <a:r>
              <a:rPr lang="en-US"/>
              <a:t>Developing </a:t>
            </a: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phases of healthy thinking: identifying negative thinking patterns, focusing on positive thinking, and practicing positive thinking.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ANDROID DEVELOPER</a:t>
            </a:r>
          </a:p>
        </p:txBody>
      </p:sp>
      <p:sp>
        <p:nvSpPr>
          <p:cNvPr id="477" name="Shape 477"/>
          <p:cNvSpPr txBox="1"/>
          <p:nvPr>
            <p:ph idx="1" type="body"/>
          </p:nvPr>
        </p:nvSpPr>
        <p:spPr>
          <a:xfrm>
            <a:off x="838200" y="1825624"/>
            <a:ext cx="10515599" cy="4716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TabBarLayout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Each Tab is Fragment within the TabBarLayoutActivity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ViewPager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CardLayout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RecyclerView (More efficient than a ListView)</a:t>
            </a: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Adapter (ViewHolders, Layout Inflators)</a:t>
            </a: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Layout Manager (I used a LinearLayoutManager)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ExpandableRecyclerView (Big Shot Out to Big Nerd Ranch)</a:t>
            </a: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The adapter takes a List composed of other list and creates a parent-child relationship.</a:t>
            </a: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/>
          <p:nvPr>
            <p:ph idx="4294967295" type="title"/>
          </p:nvPr>
        </p:nvSpPr>
        <p:spPr>
          <a:xfrm>
            <a:off x="0" y="619125"/>
            <a:ext cx="11333408" cy="1477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DIGITAL ARTIST</a:t>
            </a:r>
          </a:p>
        </p:txBody>
      </p:sp>
      <p:pic>
        <p:nvPicPr>
          <p:cNvPr id="483" name="Shape 4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7496" y="1609457"/>
            <a:ext cx="4660225" cy="2370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Shape 4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73771" y="4174400"/>
            <a:ext cx="4385372" cy="2466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Shape 48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30096" y="1609457"/>
            <a:ext cx="5005660" cy="2370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THINKING HEALTHY AR</a:t>
            </a:r>
          </a:p>
        </p:txBody>
      </p:sp>
      <p:sp>
        <p:nvSpPr>
          <p:cNvPr id="491" name="Shape 491"/>
          <p:cNvSpPr txBox="1"/>
          <p:nvPr>
            <p:ph idx="1" type="body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What are the ways to create augmented reality on the android tablet?</a:t>
            </a:r>
          </a:p>
          <a:p>
            <a:pPr indent="-342900" lvl="0" marL="3429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Wikitude</a:t>
            </a:r>
          </a:p>
          <a:p>
            <a:pPr indent="-342900" lvl="0" marL="3429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ARToolkit</a:t>
            </a:r>
          </a:p>
          <a:p>
            <a:pPr indent="-342900" lvl="0" marL="3429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Vuforia (with or without unity)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INTERACTIVITY AND AUGMENTED REALITY</a:t>
            </a:r>
          </a:p>
        </p:txBody>
      </p:sp>
      <p:sp>
        <p:nvSpPr>
          <p:cNvPr id="497" name="Shape 497"/>
          <p:cNvSpPr txBox="1"/>
          <p:nvPr>
            <p:ph idx="1" type="body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Off the shelf tools:</a:t>
            </a: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Unity – interactivity, access to android sensors, 3d modeling</a:t>
            </a: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Vuforia – camera tracking, model placement</a:t>
            </a:r>
          </a:p>
        </p:txBody>
      </p:sp>
      <p:pic>
        <p:nvPicPr>
          <p:cNvPr id="498" name="Shape 4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6910" y="4189389"/>
            <a:ext cx="5714999" cy="190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" name="Shape 5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188" y="708337"/>
            <a:ext cx="10282686" cy="5480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" name="Shape 5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3090" y="528033"/>
            <a:ext cx="9643700" cy="6027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