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Encode Sans Medium"/>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f2deri+7jwDuYKJvzwejxo7+Ji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ian Ch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ncodeSansMedium-bold.fntdata"/><Relationship Id="rId21" Type="http://schemas.openxmlformats.org/officeDocument/2006/relationships/font" Target="fonts/EncodeSansMedium-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15T22:38:56.486">
    <p:pos x="6000" y="0"/>
    <p:text>Keep this slide if there's enough time</p:text>
    <p:extLst>
      <p:ext uri="{C676402C-5697-4E1C-873F-D02D1690AC5C}">
        <p15:threadingInfo timeZoneBias="0"/>
      </p:ext>
      <p:ext uri="http://customooxmlschemas.google.com/">
        <go:slidesCustomData xmlns:go="http://customooxmlschemas.google.com/" commentPostId="AAABAqyTKu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867231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a46ec9b1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a46ec9b1f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F0F0F"/>
                </a:solidFill>
              </a:rPr>
              <a:t>Peter</a:t>
            </a:r>
            <a:endParaRPr>
              <a:solidFill>
                <a:srgbClr val="0F0F0F"/>
              </a:solidFill>
            </a:endParaRPr>
          </a:p>
          <a:p>
            <a:pPr indent="0" lvl="0" marL="0" rtl="0" algn="l">
              <a:spcBef>
                <a:spcPts val="0"/>
              </a:spcBef>
              <a:spcAft>
                <a:spcPts val="0"/>
              </a:spcAft>
              <a:buNone/>
            </a:pPr>
            <a:r>
              <a:t/>
            </a:r>
            <a:endParaRPr>
              <a:solidFill>
                <a:srgbClr val="0F0F0F"/>
              </a:solidFill>
            </a:endParaRPr>
          </a:p>
          <a:p>
            <a:pPr indent="0" lvl="0" marL="0" rtl="0" algn="l">
              <a:spcBef>
                <a:spcPts val="0"/>
              </a:spcBef>
              <a:spcAft>
                <a:spcPts val="0"/>
              </a:spcAft>
              <a:buNone/>
            </a:pPr>
            <a:r>
              <a:rPr lang="en-US">
                <a:solidFill>
                  <a:srgbClr val="0F0F0F"/>
                </a:solidFill>
              </a:rPr>
              <a:t>Altair faces challenges with large datasets due to its browser-based rendering mechanism (JSON </a:t>
            </a:r>
            <a:r>
              <a:rPr lang="en-US">
                <a:solidFill>
                  <a:srgbClr val="0F0F0F"/>
                </a:solidFill>
              </a:rPr>
              <a:t>specification</a:t>
            </a:r>
            <a:r>
              <a:rPr lang="en-US">
                <a:solidFill>
                  <a:srgbClr val="0F0F0F"/>
                </a:solidFill>
              </a:rPr>
              <a:t>), which can lead to performance issues and browser memory constraints when dealing with substantial amounts of data. This design makes it less suitable for efficiently visualizing large-scale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Preference for Long Format Data</a:t>
            </a:r>
            <a:r>
              <a:rPr lang="en-US">
                <a:solidFill>
                  <a:srgbClr val="0F0F0F"/>
                </a:solidFill>
              </a:rPr>
              <a:t>: Altair is optimized for 'long' or 'tidy' data formats. If your raw data is in a 'wide' format, you may need to reshape it before visualization. This additional data manipulation step can be inconvenient and time-consuming, especially for large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 Support for 3D Plotting</a:t>
            </a:r>
            <a:r>
              <a:rPr lang="en-US">
                <a:solidFill>
                  <a:srgbClr val="0F0F0F"/>
                </a:solidFill>
              </a:rPr>
              <a:t>: Altair, being a declarative visualization library based on Vega-Lite, does not support 3D plotting. Vega-Lite, the underlying grammar of graphics for Altair, is designed for concise and clear 2D visualizations and does not include 3D capabilities.</a:t>
            </a:r>
            <a:endParaRPr>
              <a:solidFill>
                <a:srgbClr val="0F0F0F"/>
              </a:solidFill>
            </a:endParaRPr>
          </a:p>
          <a:p>
            <a:pPr indent="0" lvl="0" marL="0" rtl="0" algn="l">
              <a:spcBef>
                <a:spcPts val="0"/>
              </a:spcBef>
              <a:spcAft>
                <a:spcPts val="0"/>
              </a:spcAft>
              <a:buNone/>
            </a:pPr>
            <a:r>
              <a:t/>
            </a:r>
            <a:endParaRPr>
              <a:solidFill>
                <a:srgbClr val="0F0F0F"/>
              </a:solidFill>
            </a:endParaRPr>
          </a:p>
          <a:p>
            <a:pPr indent="0" lvl="0" marL="0" rtl="0" algn="l">
              <a:spcBef>
                <a:spcPts val="0"/>
              </a:spcBef>
              <a:spcAft>
                <a:spcPts val="0"/>
              </a:spcAft>
              <a:buNone/>
            </a:pPr>
            <a:r>
              <a:rPr lang="en-US"/>
              <a:t>Limited Customization Due to Declarative Nature</a:t>
            </a:r>
            <a:r>
              <a:rPr lang="en-US">
                <a:solidFill>
                  <a:srgbClr val="0F0F0F"/>
                </a:solidFill>
              </a:rPr>
              <a:t>: As a declarative visualization library, Altair simplifies the process of creating charts by abstracting away many low-level details. However, this abstraction can limit how much a user can customize their visualizations. If highly specific or unique customizations are needed, Altair might not be able to accommodate them easily.</a:t>
            </a:r>
            <a:endParaRPr>
              <a:solidFill>
                <a:srgbClr val="0F0F0F"/>
              </a:solidFill>
            </a:endParaRPr>
          </a:p>
          <a:p>
            <a:pPr indent="0" lvl="0" marL="0" rtl="0" algn="l">
              <a:spcBef>
                <a:spcPts val="0"/>
              </a:spcBef>
              <a:spcAft>
                <a:spcPts val="0"/>
              </a:spcAft>
              <a:buNone/>
            </a:pPr>
            <a:r>
              <a:t/>
            </a:r>
            <a:endParaRPr>
              <a:solidFill>
                <a:srgbClr val="0F0F0F"/>
              </a:solidFill>
            </a:endParaRPr>
          </a:p>
          <a:p>
            <a:pPr indent="0" lvl="0" marL="0" rtl="0" algn="l">
              <a:spcBef>
                <a:spcPts val="0"/>
              </a:spcBef>
              <a:spcAft>
                <a:spcPts val="0"/>
              </a:spcAft>
              <a:buNone/>
            </a:pPr>
            <a:r>
              <a:t/>
            </a:r>
            <a:endParaRPr>
              <a:solidFill>
                <a:srgbClr val="0F0F0F"/>
              </a:solidFill>
            </a:endParaRPr>
          </a:p>
        </p:txBody>
      </p:sp>
      <p:sp>
        <p:nvSpPr>
          <p:cNvPr id="179" name="Google Shape;179;g29a46ec9b1f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a46ec9b1f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a46ec9b1f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9a46ec9b1f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a46ec9b1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a46ec9b1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9a46ec9b1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a0c6051e2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Social determinants of health are societal systems, their components, and the social resources and hazards for health that societal systems control and distribute, allocate and withhold, such that the demographic distribution or trend of health outcomes is changed. (</a:t>
            </a:r>
            <a:r>
              <a:rPr lang="en-US" u="sng">
                <a:solidFill>
                  <a:schemeClr val="hlink"/>
                </a:solidFill>
                <a:hlinkClick r:id="rId2"/>
              </a:rPr>
              <a:t>https://www.ncbi.nlm.nih.gov/pmc/articles/PMC8672311/</a:t>
            </a:r>
            <a:r>
              <a:rPr lang="en-US"/>
              <a:t>)</a:t>
            </a:r>
            <a:endParaRPr/>
          </a:p>
          <a:p>
            <a:pPr indent="-317500" lvl="1" marL="914400" rtl="0" algn="l">
              <a:spcBef>
                <a:spcPts val="0"/>
              </a:spcBef>
              <a:spcAft>
                <a:spcPts val="0"/>
              </a:spcAft>
              <a:buSzPts val="1400"/>
              <a:buChar char="○"/>
            </a:pPr>
            <a:r>
              <a:rPr lang="en-US"/>
              <a:t> Include governments, institutions and other organizations, regulations and processes → resources and hazards for health that these systems control, allocate, withhold, and distribute include:</a:t>
            </a:r>
            <a:endParaRPr/>
          </a:p>
          <a:p>
            <a:pPr indent="-317500" lvl="2" marL="1371600" rtl="0" algn="l">
              <a:spcBef>
                <a:spcPts val="0"/>
              </a:spcBef>
              <a:spcAft>
                <a:spcPts val="0"/>
              </a:spcAft>
              <a:buSzPts val="1400"/>
              <a:buChar char="■"/>
            </a:pPr>
            <a:r>
              <a:rPr lang="en-US"/>
              <a:t>food/lack of food</a:t>
            </a:r>
            <a:endParaRPr/>
          </a:p>
          <a:p>
            <a:pPr indent="-317500" lvl="2" marL="1371600" rtl="0" algn="l">
              <a:spcBef>
                <a:spcPts val="0"/>
              </a:spcBef>
              <a:spcAft>
                <a:spcPts val="0"/>
              </a:spcAft>
              <a:buSzPts val="1400"/>
              <a:buChar char="■"/>
            </a:pPr>
            <a:r>
              <a:rPr lang="en-US"/>
              <a:t>sanitation/unsanitation</a:t>
            </a:r>
            <a:endParaRPr/>
          </a:p>
          <a:p>
            <a:pPr indent="-317500" lvl="2" marL="1371600" rtl="0" algn="l">
              <a:spcBef>
                <a:spcPts val="0"/>
              </a:spcBef>
              <a:spcAft>
                <a:spcPts val="0"/>
              </a:spcAft>
              <a:buSzPts val="1400"/>
              <a:buChar char="■"/>
            </a:pPr>
            <a:r>
              <a:rPr lang="en-US"/>
              <a:t>education</a:t>
            </a:r>
            <a:endParaRPr/>
          </a:p>
          <a:p>
            <a:pPr indent="-317500" lvl="2" marL="1371600" rtl="0" algn="l">
              <a:spcBef>
                <a:spcPts val="0"/>
              </a:spcBef>
              <a:spcAft>
                <a:spcPts val="0"/>
              </a:spcAft>
              <a:buSzPts val="1400"/>
              <a:buChar char="■"/>
            </a:pPr>
            <a:r>
              <a:rPr lang="en-US"/>
              <a:t>employment</a:t>
            </a:r>
            <a:endParaRPr/>
          </a:p>
          <a:p>
            <a:pPr indent="-317500" lvl="2" marL="1371600" rtl="0" algn="l">
              <a:spcBef>
                <a:spcPts val="0"/>
              </a:spcBef>
              <a:spcAft>
                <a:spcPts val="0"/>
              </a:spcAft>
              <a:buSzPts val="1400"/>
              <a:buChar char="■"/>
            </a:pPr>
            <a:r>
              <a:rPr lang="en-US"/>
              <a:t>law and justice</a:t>
            </a:r>
            <a:endParaRPr/>
          </a:p>
          <a:p>
            <a:pPr indent="-317500" lvl="2" marL="1371600" rtl="0" algn="l">
              <a:spcBef>
                <a:spcPts val="0"/>
              </a:spcBef>
              <a:spcAft>
                <a:spcPts val="0"/>
              </a:spcAft>
              <a:buSzPts val="1400"/>
              <a:buChar char="■"/>
            </a:pPr>
            <a:r>
              <a:rPr lang="en-US"/>
              <a:t>law enforcement</a:t>
            </a:r>
            <a:endParaRPr/>
          </a:p>
          <a:p>
            <a:pPr indent="-317500" lvl="2" marL="1371600" rtl="0" algn="l">
              <a:spcBef>
                <a:spcPts val="0"/>
              </a:spcBef>
              <a:spcAft>
                <a:spcPts val="0"/>
              </a:spcAft>
              <a:buSzPts val="1400"/>
              <a:buChar char="■"/>
            </a:pPr>
            <a:r>
              <a:rPr lang="en-US"/>
              <a:t>transportation</a:t>
            </a:r>
            <a:endParaRPr/>
          </a:p>
          <a:p>
            <a:pPr indent="-317500" lvl="2" marL="1371600" rtl="0" algn="l">
              <a:spcBef>
                <a:spcPts val="0"/>
              </a:spcBef>
              <a:spcAft>
                <a:spcPts val="0"/>
              </a:spcAft>
              <a:buSzPts val="1400"/>
              <a:buChar char="■"/>
            </a:pPr>
            <a:r>
              <a:rPr lang="en-US"/>
              <a:t>health information/ dis-information</a:t>
            </a:r>
            <a:endParaRPr/>
          </a:p>
          <a:p>
            <a:pPr indent="-317500" lvl="0" marL="457200" rtl="0" algn="l">
              <a:spcBef>
                <a:spcPts val="0"/>
              </a:spcBef>
              <a:spcAft>
                <a:spcPts val="0"/>
              </a:spcAft>
              <a:buSzPts val="1400"/>
              <a:buChar char="●"/>
            </a:pPr>
            <a:r>
              <a:rPr lang="en-US"/>
              <a:t>Our interests are the linkage of SDOH to health outcomes, especially chronic disease, and the distribution of SDOH across space and time.</a:t>
            </a:r>
            <a:endParaRPr/>
          </a:p>
          <a:p>
            <a:pPr indent="-317500" lvl="1" marL="914400" rtl="0" algn="l">
              <a:spcBef>
                <a:spcPts val="0"/>
              </a:spcBef>
              <a:spcAft>
                <a:spcPts val="0"/>
              </a:spcAft>
              <a:buSzPts val="1400"/>
              <a:buChar char="○"/>
            </a:pPr>
            <a:r>
              <a:rPr lang="en-US"/>
              <a:t>Can we identify emerging trends?</a:t>
            </a:r>
            <a:endParaRPr/>
          </a:p>
        </p:txBody>
      </p:sp>
      <p:sp>
        <p:nvSpPr>
          <p:cNvPr id="122" name="Google Shape;122;g29a0c6051e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Brian</a:t>
            </a:r>
            <a:endParaRPr/>
          </a:p>
        </p:txBody>
      </p:sp>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a0c6051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9a0c6051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bd6f77b82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9bd6f77b82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a46ec9b1f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a46ec9b1f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9a46ec9b1f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a46ec9b1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a46ec9b1f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9a46ec9b1f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a46ec9b1f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a46ec9b1f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Altair exels in creating interactive charts - beneficial large datasets</a:t>
            </a:r>
            <a:endParaRPr/>
          </a:p>
          <a:p>
            <a:pPr indent="-317500" lvl="0" marL="457200" rtl="0" algn="l">
              <a:spcBef>
                <a:spcPts val="0"/>
              </a:spcBef>
              <a:spcAft>
                <a:spcPts val="0"/>
              </a:spcAft>
              <a:buSzPts val="1400"/>
              <a:buChar char="●"/>
            </a:pPr>
            <a:r>
              <a:rPr lang="en-US"/>
              <a:t>Being a python library, altair integrates seamlessly with other data analysis tools commonly used in health research, like pandas/numpy</a:t>
            </a:r>
            <a:endParaRPr/>
          </a:p>
          <a:p>
            <a:pPr indent="-317500" lvl="0" marL="457200" rtl="0" algn="l">
              <a:spcBef>
                <a:spcPts val="0"/>
              </a:spcBef>
              <a:spcAft>
                <a:spcPts val="0"/>
              </a:spcAft>
              <a:buSzPts val="1400"/>
              <a:buChar char="●"/>
            </a:pPr>
            <a:r>
              <a:rPr lang="en-US"/>
              <a:t>With its declarative nature, Altair can plot complex datasets with only several lines of code. Easier for researchers </a:t>
            </a:r>
            <a:r>
              <a:rPr lang="en-US"/>
              <a:t>without</a:t>
            </a:r>
            <a:r>
              <a:rPr lang="en-US"/>
              <a:t> extensive programming experience to use.</a:t>
            </a:r>
            <a:endParaRPr/>
          </a:p>
          <a:p>
            <a:pPr indent="-317500" lvl="0" marL="457200" rtl="0" algn="l">
              <a:spcBef>
                <a:spcPts val="0"/>
              </a:spcBef>
              <a:spcAft>
                <a:spcPts val="0"/>
              </a:spcAft>
              <a:buSzPts val="1400"/>
              <a:buChar char="●"/>
            </a:pPr>
            <a:r>
              <a:t/>
            </a:r>
            <a:endParaRPr/>
          </a:p>
        </p:txBody>
      </p:sp>
      <p:sp>
        <p:nvSpPr>
          <p:cNvPr id="172" name="Google Shape;172;g29a46ec9b1f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2">
  <p:cSld name="Cover 2">
    <p:spTree>
      <p:nvGrpSpPr>
        <p:cNvPr id="14" name="Shape 14"/>
        <p:cNvGrpSpPr/>
        <p:nvPr/>
      </p:nvGrpSpPr>
      <p:grpSpPr>
        <a:xfrm>
          <a:off x="0" y="0"/>
          <a:ext cx="0" cy="0"/>
          <a:chOff x="0" y="0"/>
          <a:chExt cx="0" cy="0"/>
        </a:xfrm>
      </p:grpSpPr>
      <p:sp>
        <p:nvSpPr>
          <p:cNvPr id="15" name="Google Shape;15;p9"/>
          <p:cNvSpPr/>
          <p:nvPr/>
        </p:nvSpPr>
        <p:spPr>
          <a:xfrm rot="10800000">
            <a:off x="2514" y="0"/>
            <a:ext cx="12223266" cy="6933460"/>
          </a:xfrm>
          <a:prstGeom prst="rect">
            <a:avLst/>
          </a:prstGeom>
          <a:gradFill>
            <a:gsLst>
              <a:gs pos="0">
                <a:srgbClr val="35246C">
                  <a:alpha val="74901"/>
                </a:srgbClr>
              </a:gs>
              <a:gs pos="33000">
                <a:srgbClr val="35246C">
                  <a:alpha val="74901"/>
                </a:srgbClr>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 name="Google Shape;16;p9"/>
          <p:cNvGrpSpPr/>
          <p:nvPr/>
        </p:nvGrpSpPr>
        <p:grpSpPr>
          <a:xfrm>
            <a:off x="5883162" y="5870682"/>
            <a:ext cx="6351583" cy="1077418"/>
            <a:chOff x="6217708" y="5870682"/>
            <a:chExt cx="6017037" cy="1020669"/>
          </a:xfrm>
        </p:grpSpPr>
        <p:sp>
          <p:nvSpPr>
            <p:cNvPr id="17" name="Google Shape;17;p9"/>
            <p:cNvSpPr/>
            <p:nvPr/>
          </p:nvSpPr>
          <p:spPr>
            <a:xfrm rot="10800000">
              <a:off x="6217708" y="5870682"/>
              <a:ext cx="6017037" cy="1020669"/>
            </a:xfrm>
            <a:custGeom>
              <a:rect b="b" l="l" r="r" t="t"/>
              <a:pathLst>
                <a:path extrusionOk="0" h="1154126" w="5966810">
                  <a:moveTo>
                    <a:pt x="0" y="0"/>
                  </a:moveTo>
                  <a:lnTo>
                    <a:pt x="4823810" y="12700"/>
                  </a:lnTo>
                  <a:lnTo>
                    <a:pt x="5966810" y="11126"/>
                  </a:lnTo>
                  <a:lnTo>
                    <a:pt x="0" y="1154126"/>
                  </a:lnTo>
                  <a:lnTo>
                    <a:pt x="0" y="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9"/>
            <p:cNvSpPr/>
            <p:nvPr/>
          </p:nvSpPr>
          <p:spPr>
            <a:xfrm rot="10800000">
              <a:off x="6781289" y="5953157"/>
              <a:ext cx="5420648" cy="919504"/>
            </a:xfrm>
            <a:custGeom>
              <a:rect b="b" l="l" r="r" t="t"/>
              <a:pathLst>
                <a:path extrusionOk="0" h="1154126" w="5966810">
                  <a:moveTo>
                    <a:pt x="0" y="0"/>
                  </a:moveTo>
                  <a:lnTo>
                    <a:pt x="4823810" y="12700"/>
                  </a:lnTo>
                  <a:lnTo>
                    <a:pt x="5966810" y="11126"/>
                  </a:lnTo>
                  <a:lnTo>
                    <a:pt x="0" y="1154126"/>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 name="Google Shape;19;p9"/>
            <p:cNvPicPr preferRelativeResize="0"/>
            <p:nvPr/>
          </p:nvPicPr>
          <p:blipFill rotWithShape="1">
            <a:blip r:embed="rId2">
              <a:alphaModFix amt="69000"/>
            </a:blip>
            <a:srcRect b="0" l="0" r="0" t="0"/>
            <a:stretch/>
          </p:blipFill>
          <p:spPr>
            <a:xfrm>
              <a:off x="10210800" y="6393717"/>
              <a:ext cx="1672366" cy="222982"/>
            </a:xfrm>
            <a:prstGeom prst="rect">
              <a:avLst/>
            </a:prstGeom>
            <a:noFill/>
            <a:ln>
              <a:noFill/>
            </a:ln>
          </p:spPr>
        </p:pic>
      </p:grpSp>
      <p:sp>
        <p:nvSpPr>
          <p:cNvPr id="20" name="Google Shape;20;p9"/>
          <p:cNvSpPr/>
          <p:nvPr/>
        </p:nvSpPr>
        <p:spPr>
          <a:xfrm>
            <a:off x="457200" y="3661682"/>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9"/>
          <p:cNvSpPr txBox="1"/>
          <p:nvPr>
            <p:ph type="title"/>
          </p:nvPr>
        </p:nvSpPr>
        <p:spPr>
          <a:xfrm>
            <a:off x="385282" y="1404506"/>
            <a:ext cx="11476979" cy="19673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600"/>
              <a:buFont typeface="Calibri"/>
              <a:buNone/>
              <a:defRPr b="0" i="0" sz="6600"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9"/>
          <p:cNvSpPr txBox="1"/>
          <p:nvPr>
            <p:ph idx="1" type="body"/>
          </p:nvPr>
        </p:nvSpPr>
        <p:spPr>
          <a:xfrm>
            <a:off x="367527" y="4199867"/>
            <a:ext cx="8842883" cy="330279"/>
          </a:xfrm>
          <a:prstGeom prst="rect">
            <a:avLst/>
          </a:prstGeom>
          <a:noFill/>
          <a:ln>
            <a:noFill/>
          </a:ln>
        </p:spPr>
        <p:txBody>
          <a:bodyPr anchorCtr="0" anchor="t" bIns="45700" lIns="91425" spcFirstLastPara="1" rIns="91425" wrap="square" tIns="45700">
            <a:noAutofit/>
          </a:bodyPr>
          <a:lstStyle>
            <a:lvl1pPr indent="-228600" lvl="0" marL="457200" algn="l">
              <a:lnSpc>
                <a:spcPct val="171111"/>
              </a:lnSpc>
              <a:spcBef>
                <a:spcPts val="1000"/>
              </a:spcBef>
              <a:spcAft>
                <a:spcPts val="0"/>
              </a:spcAft>
              <a:buClr>
                <a:schemeClr val="lt1"/>
              </a:buClr>
              <a:buSzPts val="1800"/>
              <a:buFont typeface="Calibri"/>
              <a:buNone/>
              <a:defRPr b="0" i="0" sz="1800" cap="none">
                <a:solidFill>
                  <a:schemeClr val="lt1"/>
                </a:solidFill>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9"/>
          <p:cNvSpPr txBox="1"/>
          <p:nvPr>
            <p:ph idx="2" type="body"/>
          </p:nvPr>
        </p:nvSpPr>
        <p:spPr>
          <a:xfrm>
            <a:off x="367527" y="4544785"/>
            <a:ext cx="8842883" cy="435585"/>
          </a:xfrm>
          <a:prstGeom prst="rect">
            <a:avLst/>
          </a:prstGeom>
          <a:noFill/>
          <a:ln>
            <a:noFill/>
          </a:ln>
        </p:spPr>
        <p:txBody>
          <a:bodyPr anchorCtr="0" anchor="t" bIns="45700" lIns="91425" spcFirstLastPara="1" rIns="91425" wrap="square" tIns="45700">
            <a:noAutofit/>
          </a:bodyPr>
          <a:lstStyle>
            <a:lvl1pPr indent="-228600" lvl="0" marL="457200" algn="l">
              <a:lnSpc>
                <a:spcPct val="171111"/>
              </a:lnSpc>
              <a:spcBef>
                <a:spcPts val="1000"/>
              </a:spcBef>
              <a:spcAft>
                <a:spcPts val="0"/>
              </a:spcAft>
              <a:buClr>
                <a:schemeClr val="lt1"/>
              </a:buClr>
              <a:buSzPts val="1800"/>
              <a:buFont typeface="Calibri"/>
              <a:buNone/>
              <a:defRPr b="0" i="0" sz="1800">
                <a:solidFill>
                  <a:schemeClr val="lt1"/>
                </a:solidFill>
                <a:latin typeface="Calibri"/>
                <a:ea typeface="Calibri"/>
                <a:cs typeface="Calibri"/>
                <a:sym typeface="Calibri"/>
              </a:defRPr>
            </a:lvl1pPr>
            <a:lvl2pPr indent="-228600" lvl="1" marL="914400" algn="l">
              <a:lnSpc>
                <a:spcPct val="90000"/>
              </a:lnSpc>
              <a:spcBef>
                <a:spcPts val="600"/>
              </a:spcBef>
              <a:spcAft>
                <a:spcPts val="0"/>
              </a:spcAft>
              <a:buClr>
                <a:srgbClr val="333D47"/>
              </a:buClr>
              <a:buSzPts val="1600"/>
              <a:buFont typeface="Encode Sans Medium"/>
              <a:buNone/>
              <a:defRPr b="0" i="0" sz="1600">
                <a:latin typeface="Encode Sans Medium"/>
                <a:ea typeface="Encode Sans Medium"/>
                <a:cs typeface="Encode Sans Medium"/>
                <a:sym typeface="Encode Sans Medium"/>
              </a:defRPr>
            </a:lvl2pPr>
            <a:lvl3pPr indent="-228600" lvl="2" marL="1371600" algn="l">
              <a:lnSpc>
                <a:spcPct val="90000"/>
              </a:lnSpc>
              <a:spcBef>
                <a:spcPts val="500"/>
              </a:spcBef>
              <a:spcAft>
                <a:spcPts val="0"/>
              </a:spcAft>
              <a:buClr>
                <a:srgbClr val="333D47"/>
              </a:buClr>
              <a:buSzPts val="1600"/>
              <a:buFont typeface="Encode Sans Medium"/>
              <a:buNone/>
              <a:defRPr b="0" i="0" sz="1600">
                <a:latin typeface="Encode Sans Medium"/>
                <a:ea typeface="Encode Sans Medium"/>
                <a:cs typeface="Encode Sans Medium"/>
                <a:sym typeface="Encode Sans Medium"/>
              </a:defRPr>
            </a:lvl3pPr>
            <a:lvl4pPr indent="-228600" lvl="3" marL="1828800" algn="l">
              <a:lnSpc>
                <a:spcPct val="90000"/>
              </a:lnSpc>
              <a:spcBef>
                <a:spcPts val="500"/>
              </a:spcBef>
              <a:spcAft>
                <a:spcPts val="0"/>
              </a:spcAft>
              <a:buClr>
                <a:srgbClr val="333D47"/>
              </a:buClr>
              <a:buSzPts val="1600"/>
              <a:buFont typeface="Encode Sans Medium"/>
              <a:buNone/>
              <a:defRPr b="0" i="0" sz="1600">
                <a:latin typeface="Encode Sans Medium"/>
                <a:ea typeface="Encode Sans Medium"/>
                <a:cs typeface="Encode Sans Medium"/>
                <a:sym typeface="Encode Sans Medium"/>
              </a:defRPr>
            </a:lvl4pPr>
            <a:lvl5pPr indent="-228600" lvl="4" marL="2286000" algn="l">
              <a:lnSpc>
                <a:spcPct val="90000"/>
              </a:lnSpc>
              <a:spcBef>
                <a:spcPts val="500"/>
              </a:spcBef>
              <a:spcAft>
                <a:spcPts val="0"/>
              </a:spcAft>
              <a:buClr>
                <a:srgbClr val="333D47"/>
              </a:buClr>
              <a:buSzPts val="1600"/>
              <a:buFont typeface="Encode Sans Medium"/>
              <a:buNone/>
              <a:defRPr b="0" i="0" sz="1600">
                <a:latin typeface="Encode Sans Medium"/>
                <a:ea typeface="Encode Sans Medium"/>
                <a:cs typeface="Encode Sans Medium"/>
                <a:sym typeface="Encode Sans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9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nut Chart Page">
  <p:cSld name="Donut Chart Page">
    <p:spTree>
      <p:nvGrpSpPr>
        <p:cNvPr id="84" name="Shape 84"/>
        <p:cNvGrpSpPr/>
        <p:nvPr/>
      </p:nvGrpSpPr>
      <p:grpSpPr>
        <a:xfrm>
          <a:off x="0" y="0"/>
          <a:ext cx="0" cy="0"/>
          <a:chOff x="0" y="0"/>
          <a:chExt cx="0" cy="0"/>
        </a:xfrm>
      </p:grpSpPr>
      <p:sp>
        <p:nvSpPr>
          <p:cNvPr id="85" name="Google Shape;85;p18"/>
          <p:cNvSpPr txBox="1"/>
          <p:nvPr/>
        </p:nvSpPr>
        <p:spPr>
          <a:xfrm>
            <a:off x="548994" y="1437861"/>
            <a:ext cx="5639348" cy="784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Calibri"/>
              <a:buNone/>
            </a:pPr>
            <a:r>
              <a:t/>
            </a:r>
            <a:endParaRPr b="0" i="0" sz="6000" u="none" cap="none" strike="noStrike">
              <a:solidFill>
                <a:srgbClr val="474747"/>
              </a:solidFill>
              <a:latin typeface="Calibri"/>
              <a:ea typeface="Calibri"/>
              <a:cs typeface="Calibri"/>
              <a:sym typeface="Calibri"/>
            </a:endParaRPr>
          </a:p>
        </p:txBody>
      </p:sp>
      <p:cxnSp>
        <p:nvCxnSpPr>
          <p:cNvPr id="86" name="Google Shape;86;p18"/>
          <p:cNvCxnSpPr/>
          <p:nvPr/>
        </p:nvCxnSpPr>
        <p:spPr>
          <a:xfrm>
            <a:off x="460214" y="4326635"/>
            <a:ext cx="4182621" cy="0"/>
          </a:xfrm>
          <a:prstGeom prst="straightConnector1">
            <a:avLst/>
          </a:prstGeom>
          <a:noFill/>
          <a:ln cap="flat" cmpd="sng" w="15875">
            <a:solidFill>
              <a:schemeClr val="lt2"/>
            </a:solidFill>
            <a:prstDash val="solid"/>
            <a:miter lim="800000"/>
            <a:headEnd len="sm" w="sm" type="none"/>
            <a:tailEnd len="sm" w="sm" type="none"/>
          </a:ln>
        </p:spPr>
      </p:cxnSp>
      <p:pic>
        <p:nvPicPr>
          <p:cNvPr descr="AngleBackground_gold_RGB.png" id="87" name="Google Shape;87;p18"/>
          <p:cNvPicPr preferRelativeResize="0"/>
          <p:nvPr/>
        </p:nvPicPr>
        <p:blipFill rotWithShape="1">
          <a:blip r:embed="rId2">
            <a:alphaModFix/>
          </a:blip>
          <a:srcRect b="10779" l="34490" r="0" t="60754"/>
          <a:stretch/>
        </p:blipFill>
        <p:spPr>
          <a:xfrm>
            <a:off x="477970" y="3419961"/>
            <a:ext cx="4182621" cy="102997"/>
          </a:xfrm>
          <a:prstGeom prst="rect">
            <a:avLst/>
          </a:prstGeom>
          <a:noFill/>
          <a:ln>
            <a:noFill/>
          </a:ln>
        </p:spPr>
      </p:pic>
      <p:sp>
        <p:nvSpPr>
          <p:cNvPr id="88" name="Google Shape;88;p18"/>
          <p:cNvSpPr txBox="1"/>
          <p:nvPr>
            <p:ph idx="1" type="body"/>
          </p:nvPr>
        </p:nvSpPr>
        <p:spPr>
          <a:xfrm>
            <a:off x="380312" y="2869552"/>
            <a:ext cx="4423700" cy="789283"/>
          </a:xfrm>
          <a:prstGeom prst="rect">
            <a:avLst/>
          </a:prstGeom>
          <a:noFill/>
          <a:ln>
            <a:noFill/>
          </a:ln>
        </p:spPr>
        <p:txBody>
          <a:bodyPr anchorCtr="0" anchor="t" bIns="45700" lIns="91425" spcFirstLastPara="1" rIns="91425" wrap="square" tIns="45700">
            <a:normAutofit/>
          </a:bodyPr>
          <a:lstStyle>
            <a:lvl1pPr indent="-355600" lvl="0" marL="457200" algn="l">
              <a:lnSpc>
                <a:spcPct val="154000"/>
              </a:lnSpc>
              <a:spcBef>
                <a:spcPts val="1000"/>
              </a:spcBef>
              <a:spcAft>
                <a:spcPts val="0"/>
              </a:spcAft>
              <a:buClr>
                <a:srgbClr val="333D47"/>
              </a:buClr>
              <a:buSzPts val="2000"/>
              <a:buChar char="•"/>
              <a:defRPr b="0" i="0" sz="2000">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8"/>
          <p:cNvSpPr txBox="1"/>
          <p:nvPr>
            <p:ph idx="2" type="body"/>
          </p:nvPr>
        </p:nvSpPr>
        <p:spPr>
          <a:xfrm>
            <a:off x="366274" y="3794712"/>
            <a:ext cx="4437737" cy="531923"/>
          </a:xfrm>
          <a:prstGeom prst="rect">
            <a:avLst/>
          </a:prstGeom>
          <a:noFill/>
          <a:ln>
            <a:noFill/>
          </a:ln>
        </p:spPr>
        <p:txBody>
          <a:bodyPr anchorCtr="0" anchor="t" bIns="45700" lIns="91425" spcFirstLastPara="1" rIns="91425" wrap="square" tIns="45700">
            <a:normAutofit/>
          </a:bodyPr>
          <a:lstStyle>
            <a:lvl1pPr indent="-533400" lvl="0" marL="457200" algn="l">
              <a:lnSpc>
                <a:spcPct val="64166"/>
              </a:lnSpc>
              <a:spcBef>
                <a:spcPts val="1000"/>
              </a:spcBef>
              <a:spcAft>
                <a:spcPts val="0"/>
              </a:spcAft>
              <a:buClr>
                <a:srgbClr val="333D47"/>
              </a:buClr>
              <a:buSzPts val="4800"/>
              <a:buChar char="•"/>
              <a:defRPr b="0" i="0" sz="4800">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8"/>
          <p:cNvSpPr txBox="1"/>
          <p:nvPr>
            <p:ph idx="3" type="body"/>
          </p:nvPr>
        </p:nvSpPr>
        <p:spPr>
          <a:xfrm>
            <a:off x="380312" y="4288656"/>
            <a:ext cx="4423700" cy="498317"/>
          </a:xfrm>
          <a:prstGeom prst="rect">
            <a:avLst/>
          </a:prstGeom>
          <a:noFill/>
          <a:ln>
            <a:noFill/>
          </a:ln>
        </p:spPr>
        <p:txBody>
          <a:bodyPr anchorCtr="0" anchor="t" bIns="45700" lIns="91425" spcFirstLastPara="1" rIns="91425" wrap="square" tIns="45700">
            <a:normAutofit/>
          </a:bodyPr>
          <a:lstStyle>
            <a:lvl1pPr indent="-304800" lvl="0" marL="457200" algn="l">
              <a:lnSpc>
                <a:spcPct val="256666"/>
              </a:lnSpc>
              <a:spcBef>
                <a:spcPts val="1000"/>
              </a:spcBef>
              <a:spcAft>
                <a:spcPts val="0"/>
              </a:spcAft>
              <a:buClr>
                <a:srgbClr val="333D47"/>
              </a:buClr>
              <a:buSzPts val="1200"/>
              <a:buChar char="•"/>
              <a:defRPr b="0" i="0" sz="1200" cap="none">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8"/>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8"/>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type="title"/>
          </p:nvPr>
        </p:nvSpPr>
        <p:spPr>
          <a:xfrm>
            <a:off x="364389" y="741933"/>
            <a:ext cx="11416278" cy="37566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E2161"/>
              </a:buClr>
              <a:buSzPts val="2800"/>
              <a:buFont typeface="Calibri"/>
              <a:buNone/>
              <a:defRPr b="0" i="0" sz="28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8"/>
          <p:cNvSpPr/>
          <p:nvPr/>
        </p:nvSpPr>
        <p:spPr>
          <a:xfrm>
            <a:off x="457200" y="1352391"/>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pos="288">
          <p15:clr>
            <a:srgbClr val="FBAE40"/>
          </p15:clr>
        </p15:guide>
        <p15:guide id="2" pos="3384">
          <p15:clr>
            <a:srgbClr val="FBAE40"/>
          </p15:clr>
        </p15:guide>
        <p15:guide id="3" pos="5976">
          <p15:clr>
            <a:srgbClr val="FBAE40"/>
          </p15:clr>
        </p15:guide>
        <p15:guide id="4" orient="horz" pos="624">
          <p15:clr>
            <a:srgbClr val="FBAE40"/>
          </p15:clr>
        </p15:guide>
        <p15:guide id="5" pos="6240">
          <p15:clr>
            <a:srgbClr val="FBAE40"/>
          </p15:clr>
        </p15:guide>
        <p15:guide id="6" orient="horz" pos="3240">
          <p15:clr>
            <a:srgbClr val="FBAE40"/>
          </p15:clr>
        </p15:guide>
        <p15:guide id="7" orient="horz" pos="36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Page">
  <p:cSld name="Bar Chart Page">
    <p:spTree>
      <p:nvGrpSpPr>
        <p:cNvPr id="95" name="Shape 95"/>
        <p:cNvGrpSpPr/>
        <p:nvPr/>
      </p:nvGrpSpPr>
      <p:grpSpPr>
        <a:xfrm>
          <a:off x="0" y="0"/>
          <a:ext cx="0" cy="0"/>
          <a:chOff x="0" y="0"/>
          <a:chExt cx="0" cy="0"/>
        </a:xfrm>
      </p:grpSpPr>
      <p:sp>
        <p:nvSpPr>
          <p:cNvPr id="96" name="Google Shape;96;p19"/>
          <p:cNvSpPr txBox="1"/>
          <p:nvPr/>
        </p:nvSpPr>
        <p:spPr>
          <a:xfrm>
            <a:off x="548994" y="1437861"/>
            <a:ext cx="5639348" cy="784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Calibri"/>
              <a:buNone/>
            </a:pPr>
            <a:r>
              <a:t/>
            </a:r>
            <a:endParaRPr b="0" i="0" sz="6000" u="none" cap="none" strike="noStrike">
              <a:solidFill>
                <a:srgbClr val="474747"/>
              </a:solidFill>
              <a:latin typeface="Calibri"/>
              <a:ea typeface="Calibri"/>
              <a:cs typeface="Calibri"/>
              <a:sym typeface="Calibri"/>
            </a:endParaRPr>
          </a:p>
        </p:txBody>
      </p:sp>
      <p:sp>
        <p:nvSpPr>
          <p:cNvPr id="97" name="Google Shape;97;p19"/>
          <p:cNvSpPr txBox="1"/>
          <p:nvPr>
            <p:ph idx="1" type="body"/>
          </p:nvPr>
        </p:nvSpPr>
        <p:spPr>
          <a:xfrm>
            <a:off x="360661" y="1563330"/>
            <a:ext cx="11410161" cy="533400"/>
          </a:xfrm>
          <a:prstGeom prst="rect">
            <a:avLst/>
          </a:prstGeom>
          <a:noFill/>
          <a:ln>
            <a:noFill/>
          </a:ln>
        </p:spPr>
        <p:txBody>
          <a:bodyPr anchorCtr="0" anchor="t" bIns="45700" lIns="91425" spcFirstLastPara="1" rIns="91425" wrap="square" tIns="45700">
            <a:noAutofit/>
          </a:bodyPr>
          <a:lstStyle>
            <a:lvl1pPr indent="-355600" lvl="0" marL="457200" algn="l">
              <a:lnSpc>
                <a:spcPct val="154000"/>
              </a:lnSpc>
              <a:spcBef>
                <a:spcPts val="1000"/>
              </a:spcBef>
              <a:spcAft>
                <a:spcPts val="0"/>
              </a:spcAft>
              <a:buClr>
                <a:srgbClr val="333D47"/>
              </a:buClr>
              <a:buSzPts val="2000"/>
              <a:buChar char="•"/>
              <a:defRPr b="0" i="0" sz="2000">
                <a:solidFill>
                  <a:srgbClr val="333D47"/>
                </a:solidFill>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9"/>
          <p:cNvSpPr txBox="1"/>
          <p:nvPr>
            <p:ph idx="2" type="body"/>
          </p:nvPr>
        </p:nvSpPr>
        <p:spPr>
          <a:xfrm>
            <a:off x="8921334" y="5776111"/>
            <a:ext cx="2788312" cy="442665"/>
          </a:xfrm>
          <a:prstGeom prst="rect">
            <a:avLst/>
          </a:prstGeom>
          <a:noFill/>
          <a:ln>
            <a:noFill/>
          </a:ln>
        </p:spPr>
        <p:txBody>
          <a:bodyPr anchorCtr="0" anchor="t" bIns="45700" lIns="91425" spcFirstLastPara="1" rIns="91425" wrap="square" tIns="45700">
            <a:noAutofit/>
          </a:bodyPr>
          <a:lstStyle>
            <a:lvl1pPr indent="-304800" lvl="0" marL="457200" algn="l">
              <a:lnSpc>
                <a:spcPct val="256666"/>
              </a:lnSpc>
              <a:spcBef>
                <a:spcPts val="1000"/>
              </a:spcBef>
              <a:spcAft>
                <a:spcPts val="0"/>
              </a:spcAft>
              <a:buClr>
                <a:srgbClr val="333D47"/>
              </a:buClr>
              <a:buSzPts val="1200"/>
              <a:buChar char="•"/>
              <a:defRPr b="0" i="0" sz="1200" cap="none">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9"/>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9"/>
          <p:cNvSpPr/>
          <p:nvPr/>
        </p:nvSpPr>
        <p:spPr>
          <a:xfrm>
            <a:off x="457200" y="1352391"/>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9"/>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type="title"/>
          </p:nvPr>
        </p:nvSpPr>
        <p:spPr>
          <a:xfrm>
            <a:off x="364389" y="741933"/>
            <a:ext cx="11416278" cy="37566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E2161"/>
              </a:buClr>
              <a:buSzPts val="2800"/>
              <a:buFont typeface="Calibri"/>
              <a:buNone/>
              <a:defRPr b="0" i="0" sz="28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8">
          <p15:clr>
            <a:srgbClr val="FBAE40"/>
          </p15:clr>
        </p15:guide>
        <p15:guide id="2" orient="horz" pos="8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Blank - White">
    <p:spTree>
      <p:nvGrpSpPr>
        <p:cNvPr id="103" name="Shape 103"/>
        <p:cNvGrpSpPr/>
        <p:nvPr/>
      </p:nvGrpSpPr>
      <p:grpSpPr>
        <a:xfrm>
          <a:off x="0" y="0"/>
          <a:ext cx="0" cy="0"/>
          <a:chOff x="0" y="0"/>
          <a:chExt cx="0" cy="0"/>
        </a:xfrm>
      </p:grpSpPr>
      <p:sp>
        <p:nvSpPr>
          <p:cNvPr id="104" name="Google Shape;104;p20"/>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20"/>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Text Slide">
    <p:spTree>
      <p:nvGrpSpPr>
        <p:cNvPr id="25" name="Shape 25"/>
        <p:cNvGrpSpPr/>
        <p:nvPr/>
      </p:nvGrpSpPr>
      <p:grpSpPr>
        <a:xfrm>
          <a:off x="0" y="0"/>
          <a:ext cx="0" cy="0"/>
          <a:chOff x="0" y="0"/>
          <a:chExt cx="0" cy="0"/>
        </a:xfrm>
      </p:grpSpPr>
      <p:sp>
        <p:nvSpPr>
          <p:cNvPr id="26" name="Google Shape;26;p10"/>
          <p:cNvSpPr txBox="1"/>
          <p:nvPr>
            <p:ph type="title"/>
          </p:nvPr>
        </p:nvSpPr>
        <p:spPr>
          <a:xfrm>
            <a:off x="364389" y="526072"/>
            <a:ext cx="11416278" cy="8719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E216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0"/>
          <p:cNvSpPr txBox="1"/>
          <p:nvPr>
            <p:ph idx="1" type="body"/>
          </p:nvPr>
        </p:nvSpPr>
        <p:spPr>
          <a:xfrm>
            <a:off x="364389" y="2918467"/>
            <a:ext cx="11416278" cy="3304780"/>
          </a:xfrm>
          <a:prstGeom prst="rect">
            <a:avLst/>
          </a:prstGeom>
          <a:solidFill>
            <a:schemeClr val="lt1"/>
          </a:solidFill>
          <a:ln>
            <a:noFill/>
          </a:ln>
        </p:spPr>
        <p:txBody>
          <a:bodyPr anchorCtr="0" anchor="t" bIns="45700" lIns="91425" spcFirstLastPara="1" rIns="91425" wrap="square" tIns="45700">
            <a:noAutofit/>
          </a:bodyPr>
          <a:lstStyle>
            <a:lvl1pPr indent="-381000" lvl="0" marL="457200" algn="l">
              <a:lnSpc>
                <a:spcPct val="128333"/>
              </a:lnSpc>
              <a:spcBef>
                <a:spcPts val="1000"/>
              </a:spcBef>
              <a:spcAft>
                <a:spcPts val="0"/>
              </a:spcAft>
              <a:buClr>
                <a:srgbClr val="333D47"/>
              </a:buClr>
              <a:buSzPts val="2400"/>
              <a:buChar char="•"/>
              <a:defRPr b="0" i="0" sz="2400">
                <a:solidFill>
                  <a:srgbClr val="333D47"/>
                </a:solidFill>
                <a:latin typeface="Calibri"/>
                <a:ea typeface="Calibri"/>
                <a:cs typeface="Calibri"/>
                <a:sym typeface="Calibri"/>
              </a:defRPr>
            </a:lvl1pPr>
            <a:lvl2pPr indent="-381000" lvl="1" marL="914400" algn="l">
              <a:lnSpc>
                <a:spcPct val="90000"/>
              </a:lnSpc>
              <a:spcBef>
                <a:spcPts val="600"/>
              </a:spcBef>
              <a:spcAft>
                <a:spcPts val="0"/>
              </a:spcAft>
              <a:buClr>
                <a:srgbClr val="333D47"/>
              </a:buClr>
              <a:buSzPts val="2400"/>
              <a:buChar char="•"/>
              <a:defRPr b="0" i="0" sz="2400">
                <a:latin typeface="Open Sans"/>
                <a:ea typeface="Open Sans"/>
                <a:cs typeface="Open Sans"/>
                <a:sym typeface="Open Sans"/>
              </a:defRPr>
            </a:lvl2pPr>
            <a:lvl3pPr indent="-381000" lvl="2" marL="13716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3pPr>
            <a:lvl4pPr indent="-381000" lvl="3" marL="18288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4pPr>
            <a:lvl5pPr indent="-381000" lvl="4" marL="22860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0"/>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0"/>
          <p:cNvSpPr/>
          <p:nvPr/>
        </p:nvSpPr>
        <p:spPr>
          <a:xfrm>
            <a:off x="457200" y="1532077"/>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10"/>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2" type="body"/>
          </p:nvPr>
        </p:nvSpPr>
        <p:spPr>
          <a:xfrm>
            <a:off x="364389" y="1919288"/>
            <a:ext cx="11416277" cy="790575"/>
          </a:xfrm>
          <a:prstGeom prst="rect">
            <a:avLst/>
          </a:prstGeom>
          <a:noFill/>
          <a:ln>
            <a:noFill/>
          </a:ln>
        </p:spPr>
        <p:txBody>
          <a:bodyPr anchorCtr="0" anchor="t" bIns="45700" lIns="91425" spcFirstLastPara="1" rIns="91425" wrap="square" tIns="45700">
            <a:noAutofit/>
          </a:bodyPr>
          <a:lstStyle>
            <a:lvl1pPr indent="-381000" lvl="0" marL="457200" algn="l">
              <a:lnSpc>
                <a:spcPct val="130000"/>
              </a:lnSpc>
              <a:spcBef>
                <a:spcPts val="1000"/>
              </a:spcBef>
              <a:spcAft>
                <a:spcPts val="0"/>
              </a:spcAft>
              <a:buClr>
                <a:srgbClr val="333D47"/>
              </a:buClr>
              <a:buSzPts val="2400"/>
              <a:buChar char="•"/>
              <a:defRPr b="0" i="0" sz="2400">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 White">
  <p:cSld name="Text with Picture - White">
    <p:spTree>
      <p:nvGrpSpPr>
        <p:cNvPr id="32" name="Shape 32"/>
        <p:cNvGrpSpPr/>
        <p:nvPr/>
      </p:nvGrpSpPr>
      <p:grpSpPr>
        <a:xfrm>
          <a:off x="0" y="0"/>
          <a:ext cx="0" cy="0"/>
          <a:chOff x="0" y="0"/>
          <a:chExt cx="0" cy="0"/>
        </a:xfrm>
      </p:grpSpPr>
      <p:sp>
        <p:nvSpPr>
          <p:cNvPr id="33" name="Google Shape;33;p11"/>
          <p:cNvSpPr/>
          <p:nvPr>
            <p:ph idx="2" type="pic"/>
          </p:nvPr>
        </p:nvSpPr>
        <p:spPr>
          <a:xfrm>
            <a:off x="6737350" y="571500"/>
            <a:ext cx="5454650" cy="5676900"/>
          </a:xfrm>
          <a:prstGeom prst="rect">
            <a:avLst/>
          </a:prstGeom>
          <a:solidFill>
            <a:srgbClr val="F2F2F2"/>
          </a:solidFill>
          <a:ln>
            <a:noFill/>
          </a:ln>
          <a:effectLst>
            <a:outerShdw blurRad="177800" sx="99000" rotWithShape="0" algn="ctr" sy="99000">
              <a:schemeClr val="dk1">
                <a:alpha val="24705"/>
              </a:schemeClr>
            </a:outerShdw>
          </a:effectLst>
        </p:spPr>
      </p:sp>
      <p:sp>
        <p:nvSpPr>
          <p:cNvPr id="34" name="Google Shape;34;p11"/>
          <p:cNvSpPr txBox="1"/>
          <p:nvPr/>
        </p:nvSpPr>
        <p:spPr>
          <a:xfrm>
            <a:off x="548994" y="1437861"/>
            <a:ext cx="5639348" cy="784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Calibri"/>
              <a:buNone/>
            </a:pPr>
            <a:r>
              <a:t/>
            </a:r>
            <a:endParaRPr b="0" i="0" sz="6000" u="none" cap="none" strike="noStrike">
              <a:solidFill>
                <a:srgbClr val="474747"/>
              </a:solidFill>
              <a:latin typeface="Calibri"/>
              <a:ea typeface="Calibri"/>
              <a:cs typeface="Calibri"/>
              <a:sym typeface="Calibri"/>
            </a:endParaRPr>
          </a:p>
        </p:txBody>
      </p:sp>
      <p:sp>
        <p:nvSpPr>
          <p:cNvPr id="35" name="Google Shape;35;p11"/>
          <p:cNvSpPr/>
          <p:nvPr/>
        </p:nvSpPr>
        <p:spPr>
          <a:xfrm>
            <a:off x="460093" y="2076348"/>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1"/>
          <p:cNvSpPr txBox="1"/>
          <p:nvPr>
            <p:ph type="title"/>
          </p:nvPr>
        </p:nvSpPr>
        <p:spPr>
          <a:xfrm>
            <a:off x="364389" y="514585"/>
            <a:ext cx="5987859" cy="154104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E2161"/>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
          <p:cNvSpPr txBox="1"/>
          <p:nvPr>
            <p:ph idx="1" type="body"/>
          </p:nvPr>
        </p:nvSpPr>
        <p:spPr>
          <a:xfrm>
            <a:off x="364389" y="2446193"/>
            <a:ext cx="5987859" cy="472935"/>
          </a:xfrm>
          <a:prstGeom prst="rect">
            <a:avLst/>
          </a:prstGeom>
          <a:noFill/>
          <a:ln>
            <a:noFill/>
          </a:ln>
        </p:spPr>
        <p:txBody>
          <a:bodyPr anchorCtr="0" anchor="t" bIns="45700" lIns="91425" spcFirstLastPara="1" rIns="91425" wrap="square" tIns="45700">
            <a:noAutofit/>
          </a:bodyPr>
          <a:lstStyle>
            <a:lvl1pPr indent="-381000" lvl="0" marL="457200" algn="l">
              <a:lnSpc>
                <a:spcPct val="128333"/>
              </a:lnSpc>
              <a:spcBef>
                <a:spcPts val="1000"/>
              </a:spcBef>
              <a:spcAft>
                <a:spcPts val="0"/>
              </a:spcAft>
              <a:buClr>
                <a:srgbClr val="333D47"/>
              </a:buClr>
              <a:buSzPts val="2400"/>
              <a:buChar char="•"/>
              <a:defRPr b="0" i="0" sz="2400">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1"/>
          <p:cNvSpPr txBox="1"/>
          <p:nvPr>
            <p:ph idx="3" type="body"/>
          </p:nvPr>
        </p:nvSpPr>
        <p:spPr>
          <a:xfrm>
            <a:off x="364389" y="3089015"/>
            <a:ext cx="5987859" cy="3159385"/>
          </a:xfrm>
          <a:prstGeom prst="rect">
            <a:avLst/>
          </a:prstGeom>
          <a:noFill/>
          <a:ln>
            <a:noFill/>
          </a:ln>
        </p:spPr>
        <p:txBody>
          <a:bodyPr anchorCtr="0" anchor="t" bIns="45700" lIns="91425" spcFirstLastPara="1" rIns="91425" wrap="square" tIns="45700">
            <a:noAutofit/>
          </a:bodyPr>
          <a:lstStyle>
            <a:lvl1pPr indent="-355600" lvl="0" marL="457200" algn="l">
              <a:lnSpc>
                <a:spcPct val="154000"/>
              </a:lnSpc>
              <a:spcBef>
                <a:spcPts val="1000"/>
              </a:spcBef>
              <a:spcAft>
                <a:spcPts val="0"/>
              </a:spcAft>
              <a:buClr>
                <a:srgbClr val="333D47"/>
              </a:buClr>
              <a:buSzPts val="2000"/>
              <a:buChar char="•"/>
              <a:defRPr b="0" i="0" sz="2000">
                <a:solidFill>
                  <a:srgbClr val="333D47"/>
                </a:solidFill>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1"/>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1"/>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288">
          <p15:clr>
            <a:srgbClr val="FBAE40"/>
          </p15:clr>
        </p15:guide>
        <p15:guide id="2" orient="horz" pos="360">
          <p15:clr>
            <a:srgbClr val="FBAE40"/>
          </p15:clr>
        </p15:guide>
        <p15:guide id="3" orient="horz" pos="1608">
          <p15:clr>
            <a:srgbClr val="FBAE4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Slide #1">
  <p:cSld name="Bullet Slide #1">
    <p:spTree>
      <p:nvGrpSpPr>
        <p:cNvPr id="41" name="Shape 41"/>
        <p:cNvGrpSpPr/>
        <p:nvPr/>
      </p:nvGrpSpPr>
      <p:grpSpPr>
        <a:xfrm>
          <a:off x="0" y="0"/>
          <a:ext cx="0" cy="0"/>
          <a:chOff x="0" y="0"/>
          <a:chExt cx="0" cy="0"/>
        </a:xfrm>
      </p:grpSpPr>
      <p:sp>
        <p:nvSpPr>
          <p:cNvPr id="42" name="Google Shape;42;p12"/>
          <p:cNvSpPr/>
          <p:nvPr/>
        </p:nvSpPr>
        <p:spPr>
          <a:xfrm>
            <a:off x="6851228" y="2016928"/>
            <a:ext cx="4991477" cy="41171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12"/>
          <p:cNvSpPr txBox="1"/>
          <p:nvPr>
            <p:ph type="title"/>
          </p:nvPr>
        </p:nvSpPr>
        <p:spPr>
          <a:xfrm>
            <a:off x="364389" y="546895"/>
            <a:ext cx="11478316"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E2161"/>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364389" y="1944218"/>
            <a:ext cx="6086288" cy="4189882"/>
          </a:xfrm>
          <a:prstGeom prst="rect">
            <a:avLst/>
          </a:prstGeom>
          <a:noFill/>
          <a:ln>
            <a:noFill/>
          </a:ln>
        </p:spPr>
        <p:txBody>
          <a:bodyPr anchorCtr="0" anchor="t" bIns="45700" lIns="91425" spcFirstLastPara="1" rIns="91425" wrap="square" tIns="45700">
            <a:noAutofit/>
          </a:bodyPr>
          <a:lstStyle>
            <a:lvl1pPr indent="-361950" lvl="0" marL="457200" algn="l">
              <a:lnSpc>
                <a:spcPct val="146666"/>
              </a:lnSpc>
              <a:spcBef>
                <a:spcPts val="1000"/>
              </a:spcBef>
              <a:spcAft>
                <a:spcPts val="0"/>
              </a:spcAft>
              <a:buClr>
                <a:srgbClr val="333D47"/>
              </a:buClr>
              <a:buSzPts val="2100"/>
              <a:buChar char="•"/>
              <a:defRPr b="0" i="0" sz="2100">
                <a:solidFill>
                  <a:srgbClr val="333D47"/>
                </a:solidFill>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2" type="body"/>
          </p:nvPr>
        </p:nvSpPr>
        <p:spPr>
          <a:xfrm>
            <a:off x="7153289" y="2327100"/>
            <a:ext cx="4393089" cy="813036"/>
          </a:xfrm>
          <a:prstGeom prst="rect">
            <a:avLst/>
          </a:prstGeom>
          <a:noFill/>
          <a:ln>
            <a:noFill/>
          </a:ln>
        </p:spPr>
        <p:txBody>
          <a:bodyPr anchorCtr="0" anchor="t" bIns="45700" lIns="91425" spcFirstLastPara="1" rIns="91425" wrap="square" tIns="45700">
            <a:noAutofit/>
          </a:bodyPr>
          <a:lstStyle>
            <a:lvl1pPr indent="-381000" lvl="0" marL="457200" algn="l">
              <a:lnSpc>
                <a:spcPct val="128333"/>
              </a:lnSpc>
              <a:spcBef>
                <a:spcPts val="1000"/>
              </a:spcBef>
              <a:spcAft>
                <a:spcPts val="0"/>
              </a:spcAft>
              <a:buClr>
                <a:srgbClr val="333D47"/>
              </a:buClr>
              <a:buSzPts val="2400"/>
              <a:buChar char="•"/>
              <a:defRPr b="0" i="0" sz="2400">
                <a:latin typeface="Calibri"/>
                <a:ea typeface="Calibri"/>
                <a:cs typeface="Calibri"/>
                <a:sym typeface="Calibri"/>
              </a:defRPr>
            </a:lvl1pPr>
            <a:lvl2pPr indent="-381000" lvl="1" marL="914400" algn="l">
              <a:lnSpc>
                <a:spcPct val="90000"/>
              </a:lnSpc>
              <a:spcBef>
                <a:spcPts val="600"/>
              </a:spcBef>
              <a:spcAft>
                <a:spcPts val="0"/>
              </a:spcAft>
              <a:buClr>
                <a:srgbClr val="333D47"/>
              </a:buClr>
              <a:buSzPts val="2400"/>
              <a:buChar char="•"/>
              <a:defRPr sz="2400"/>
            </a:lvl2pPr>
            <a:lvl3pPr indent="-381000" lvl="2" marL="1371600" algn="l">
              <a:lnSpc>
                <a:spcPct val="90000"/>
              </a:lnSpc>
              <a:spcBef>
                <a:spcPts val="500"/>
              </a:spcBef>
              <a:spcAft>
                <a:spcPts val="0"/>
              </a:spcAft>
              <a:buClr>
                <a:srgbClr val="333D47"/>
              </a:buClr>
              <a:buSzPts val="2400"/>
              <a:buChar char="•"/>
              <a:defRPr sz="2400"/>
            </a:lvl3pPr>
            <a:lvl4pPr indent="-381000" lvl="3" marL="1828800" algn="l">
              <a:lnSpc>
                <a:spcPct val="90000"/>
              </a:lnSpc>
              <a:spcBef>
                <a:spcPts val="500"/>
              </a:spcBef>
              <a:spcAft>
                <a:spcPts val="0"/>
              </a:spcAft>
              <a:buClr>
                <a:srgbClr val="333D47"/>
              </a:buClr>
              <a:buSzPts val="2400"/>
              <a:buChar char="•"/>
              <a:defRPr sz="2400"/>
            </a:lvl4pPr>
            <a:lvl5pPr indent="-381000" lvl="4" marL="2286000" algn="l">
              <a:lnSpc>
                <a:spcPct val="90000"/>
              </a:lnSpc>
              <a:spcBef>
                <a:spcPts val="500"/>
              </a:spcBef>
              <a:spcAft>
                <a:spcPts val="0"/>
              </a:spcAft>
              <a:buClr>
                <a:srgbClr val="333D47"/>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3" type="body"/>
          </p:nvPr>
        </p:nvSpPr>
        <p:spPr>
          <a:xfrm>
            <a:off x="7153289" y="3262672"/>
            <a:ext cx="4393090" cy="2709250"/>
          </a:xfrm>
          <a:prstGeom prst="rect">
            <a:avLst/>
          </a:prstGeom>
          <a:noFill/>
          <a:ln>
            <a:noFill/>
          </a:ln>
        </p:spPr>
        <p:txBody>
          <a:bodyPr anchorCtr="0" anchor="t" bIns="45700" lIns="91425" spcFirstLastPara="1" rIns="91425" wrap="square" tIns="45700">
            <a:normAutofit/>
          </a:bodyPr>
          <a:lstStyle>
            <a:lvl1pPr indent="-361950" lvl="0" marL="457200" algn="l">
              <a:lnSpc>
                <a:spcPct val="100000"/>
              </a:lnSpc>
              <a:spcBef>
                <a:spcPts val="300"/>
              </a:spcBef>
              <a:spcAft>
                <a:spcPts val="0"/>
              </a:spcAft>
              <a:buClr>
                <a:srgbClr val="333D47"/>
              </a:buClr>
              <a:buSzPts val="2100"/>
              <a:buFont typeface="Arial"/>
              <a:buChar char="•"/>
              <a:defRPr b="0" i="0" sz="2100">
                <a:solidFill>
                  <a:srgbClr val="333D47"/>
                </a:solidFill>
                <a:latin typeface="Calibri"/>
                <a:ea typeface="Calibri"/>
                <a:cs typeface="Calibri"/>
                <a:sym typeface="Calibri"/>
              </a:defRPr>
            </a:lvl1pPr>
            <a:lvl2pPr indent="-342900" lvl="1" marL="914400" algn="l">
              <a:lnSpc>
                <a:spcPct val="90000"/>
              </a:lnSpc>
              <a:spcBef>
                <a:spcPts val="5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12"/>
          <p:cNvSpPr/>
          <p:nvPr/>
        </p:nvSpPr>
        <p:spPr>
          <a:xfrm>
            <a:off x="457200" y="1532077"/>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12"/>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96">
          <p15:clr>
            <a:srgbClr val="FBAE40"/>
          </p15:clr>
        </p15:guide>
        <p15:guide id="2" pos="7464">
          <p15:clr>
            <a:srgbClr val="FBAE40"/>
          </p15:clr>
        </p15:guide>
        <p15:guide id="3" orient="horz" pos="1920">
          <p15:clr>
            <a:srgbClr val="FBAE40"/>
          </p15:clr>
        </p15:guide>
        <p15:guide id="4" pos="4560">
          <p15:clr>
            <a:srgbClr val="FBAE40"/>
          </p15:clr>
        </p15:guide>
        <p15:guide id="5" pos="47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Slide #2">
  <p:cSld name="Bullet Slide #2">
    <p:spTree>
      <p:nvGrpSpPr>
        <p:cNvPr id="50" name="Shape 50"/>
        <p:cNvGrpSpPr/>
        <p:nvPr/>
      </p:nvGrpSpPr>
      <p:grpSpPr>
        <a:xfrm>
          <a:off x="0" y="0"/>
          <a:ext cx="0" cy="0"/>
          <a:chOff x="0" y="0"/>
          <a:chExt cx="0" cy="0"/>
        </a:xfrm>
      </p:grpSpPr>
      <p:sp>
        <p:nvSpPr>
          <p:cNvPr id="51" name="Google Shape;51;p13"/>
          <p:cNvSpPr txBox="1"/>
          <p:nvPr/>
        </p:nvSpPr>
        <p:spPr>
          <a:xfrm>
            <a:off x="548994" y="1437861"/>
            <a:ext cx="5639348" cy="78433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Calibri"/>
              <a:buNone/>
            </a:pPr>
            <a:r>
              <a:t/>
            </a:r>
            <a:endParaRPr b="0" i="0" sz="6000" u="none" cap="none" strike="noStrike">
              <a:solidFill>
                <a:srgbClr val="474747"/>
              </a:solidFill>
              <a:latin typeface="Calibri"/>
              <a:ea typeface="Calibri"/>
              <a:cs typeface="Calibri"/>
              <a:sym typeface="Calibri"/>
            </a:endParaRPr>
          </a:p>
        </p:txBody>
      </p:sp>
      <p:sp>
        <p:nvSpPr>
          <p:cNvPr id="52" name="Google Shape;52;p13"/>
          <p:cNvSpPr txBox="1"/>
          <p:nvPr>
            <p:ph type="title"/>
          </p:nvPr>
        </p:nvSpPr>
        <p:spPr>
          <a:xfrm>
            <a:off x="364388" y="546895"/>
            <a:ext cx="1148471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E2161"/>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 type="body"/>
          </p:nvPr>
        </p:nvSpPr>
        <p:spPr>
          <a:xfrm>
            <a:off x="364388" y="1944218"/>
            <a:ext cx="11484712" cy="602664"/>
          </a:xfrm>
          <a:prstGeom prst="rect">
            <a:avLst/>
          </a:prstGeom>
          <a:noFill/>
          <a:ln>
            <a:noFill/>
          </a:ln>
        </p:spPr>
        <p:txBody>
          <a:bodyPr anchorCtr="0" anchor="t" bIns="45700" lIns="91425" spcFirstLastPara="1" rIns="91425" wrap="square" tIns="45700">
            <a:noAutofit/>
          </a:bodyPr>
          <a:lstStyle>
            <a:lvl1pPr indent="-381000" lvl="0" marL="457200" algn="l">
              <a:lnSpc>
                <a:spcPct val="128333"/>
              </a:lnSpc>
              <a:spcBef>
                <a:spcPts val="1000"/>
              </a:spcBef>
              <a:spcAft>
                <a:spcPts val="0"/>
              </a:spcAft>
              <a:buClr>
                <a:srgbClr val="333D47"/>
              </a:buClr>
              <a:buSzPts val="2400"/>
              <a:buChar char="•"/>
              <a:defRPr b="0" i="0" sz="2400">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2" type="body"/>
          </p:nvPr>
        </p:nvSpPr>
        <p:spPr>
          <a:xfrm>
            <a:off x="376743" y="2632135"/>
            <a:ext cx="5740835" cy="3525904"/>
          </a:xfrm>
          <a:prstGeom prst="rect">
            <a:avLst/>
          </a:prstGeom>
          <a:noFill/>
          <a:ln>
            <a:noFill/>
          </a:ln>
        </p:spPr>
        <p:txBody>
          <a:bodyPr anchorCtr="0" anchor="t" bIns="45700" lIns="91425" spcFirstLastPara="1" rIns="91425" wrap="square" tIns="45700">
            <a:normAutofit/>
          </a:bodyPr>
          <a:lstStyle>
            <a:lvl1pPr indent="-361950" lvl="0" marL="457200" algn="l">
              <a:lnSpc>
                <a:spcPct val="146666"/>
              </a:lnSpc>
              <a:spcBef>
                <a:spcPts val="300"/>
              </a:spcBef>
              <a:spcAft>
                <a:spcPts val="0"/>
              </a:spcAft>
              <a:buClr>
                <a:srgbClr val="333D47"/>
              </a:buClr>
              <a:buSzPts val="2100"/>
              <a:buFont typeface="Arial"/>
              <a:buChar char="•"/>
              <a:defRPr b="0" i="0" sz="2100">
                <a:solidFill>
                  <a:srgbClr val="333D47"/>
                </a:solidFill>
                <a:latin typeface="Calibri"/>
                <a:ea typeface="Calibri"/>
                <a:cs typeface="Calibri"/>
                <a:sym typeface="Calibri"/>
              </a:defRPr>
            </a:lvl1pPr>
            <a:lvl2pPr indent="-361950" lvl="1" marL="914400" algn="l">
              <a:lnSpc>
                <a:spcPct val="90000"/>
              </a:lnSpc>
              <a:spcBef>
                <a:spcPts val="300"/>
              </a:spcBef>
              <a:spcAft>
                <a:spcPts val="0"/>
              </a:spcAft>
              <a:buClr>
                <a:srgbClr val="333D47"/>
              </a:buClr>
              <a:buSzPts val="2100"/>
              <a:buFont typeface="Arial"/>
              <a:buChar char="•"/>
              <a:defRPr b="0" i="0" sz="2100">
                <a:solidFill>
                  <a:srgbClr val="333D47"/>
                </a:solidFill>
                <a:latin typeface="Calibri"/>
                <a:ea typeface="Calibri"/>
                <a:cs typeface="Calibri"/>
                <a:sym typeface="Calibri"/>
              </a:defRPr>
            </a:lvl2pPr>
            <a:lvl3pPr indent="-361950" lvl="2" marL="1371600" marR="0" algn="l">
              <a:lnSpc>
                <a:spcPct val="90000"/>
              </a:lnSpc>
              <a:spcBef>
                <a:spcPts val="300"/>
              </a:spcBef>
              <a:spcAft>
                <a:spcPts val="0"/>
              </a:spcAft>
              <a:buClr>
                <a:srgbClr val="333D47"/>
              </a:buClr>
              <a:buSzPts val="2100"/>
              <a:buFont typeface="Arial"/>
              <a:buChar char="•"/>
              <a:defRPr b="0" i="0" sz="2100">
                <a:solidFill>
                  <a:srgbClr val="333D47"/>
                </a:solidFill>
                <a:latin typeface="Calibri"/>
                <a:ea typeface="Calibri"/>
                <a:cs typeface="Calibri"/>
                <a:sym typeface="Calibri"/>
              </a:defRPr>
            </a:lvl3pPr>
            <a:lvl4pPr indent="-361950" lvl="3" marL="1828800" algn="l">
              <a:lnSpc>
                <a:spcPct val="90000"/>
              </a:lnSpc>
              <a:spcBef>
                <a:spcPts val="500"/>
              </a:spcBef>
              <a:spcAft>
                <a:spcPts val="0"/>
              </a:spcAft>
              <a:buClr>
                <a:srgbClr val="333D47"/>
              </a:buClr>
              <a:buSzPts val="2100"/>
              <a:buChar char="•"/>
              <a:defRPr b="0" i="0" sz="2100">
                <a:latin typeface="Open Sans"/>
                <a:ea typeface="Open Sans"/>
                <a:cs typeface="Open Sans"/>
                <a:sym typeface="Open Sans"/>
              </a:defRPr>
            </a:lvl4pPr>
            <a:lvl5pPr indent="-361950" lvl="4" marL="2286000" algn="l">
              <a:lnSpc>
                <a:spcPct val="90000"/>
              </a:lnSpc>
              <a:spcBef>
                <a:spcPts val="500"/>
              </a:spcBef>
              <a:spcAft>
                <a:spcPts val="0"/>
              </a:spcAft>
              <a:buClr>
                <a:srgbClr val="333D47"/>
              </a:buClr>
              <a:buSzPts val="2100"/>
              <a:buChar char="•"/>
              <a:defRPr b="0" i="0" sz="2100">
                <a:latin typeface="Open Sans"/>
                <a:ea typeface="Open Sans"/>
                <a:cs typeface="Open Sans"/>
                <a:sym typeface="Open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3" type="body"/>
          </p:nvPr>
        </p:nvSpPr>
        <p:spPr>
          <a:xfrm>
            <a:off x="6254750" y="2632135"/>
            <a:ext cx="5594350" cy="3525904"/>
          </a:xfrm>
          <a:prstGeom prst="rect">
            <a:avLst/>
          </a:prstGeom>
          <a:noFill/>
          <a:ln>
            <a:noFill/>
          </a:ln>
        </p:spPr>
        <p:txBody>
          <a:bodyPr anchorCtr="0" anchor="t" bIns="45700" lIns="91425" spcFirstLastPara="1" rIns="91425" wrap="square" tIns="45700">
            <a:normAutofit/>
          </a:bodyPr>
          <a:lstStyle>
            <a:lvl1pPr indent="-361950" lvl="0" marL="457200" algn="l">
              <a:lnSpc>
                <a:spcPct val="146666"/>
              </a:lnSpc>
              <a:spcBef>
                <a:spcPts val="300"/>
              </a:spcBef>
              <a:spcAft>
                <a:spcPts val="0"/>
              </a:spcAft>
              <a:buClr>
                <a:srgbClr val="333D47"/>
              </a:buClr>
              <a:buSzPts val="2100"/>
              <a:buFont typeface="Arial"/>
              <a:buChar char="•"/>
              <a:defRPr b="0" i="0" sz="2100">
                <a:solidFill>
                  <a:srgbClr val="333D47"/>
                </a:solidFill>
                <a:latin typeface="Calibri"/>
                <a:ea typeface="Calibri"/>
                <a:cs typeface="Calibri"/>
                <a:sym typeface="Calibri"/>
              </a:defRPr>
            </a:lvl1pPr>
            <a:lvl2pPr indent="-361950" lvl="1" marL="914400" algn="l">
              <a:lnSpc>
                <a:spcPct val="90000"/>
              </a:lnSpc>
              <a:spcBef>
                <a:spcPts val="300"/>
              </a:spcBef>
              <a:spcAft>
                <a:spcPts val="0"/>
              </a:spcAft>
              <a:buClr>
                <a:srgbClr val="333D47"/>
              </a:buClr>
              <a:buSzPts val="2100"/>
              <a:buFont typeface="Arial"/>
              <a:buChar char="•"/>
              <a:defRPr b="0" i="0" sz="2100">
                <a:solidFill>
                  <a:srgbClr val="333D47"/>
                </a:solidFill>
                <a:latin typeface="Calibri"/>
                <a:ea typeface="Calibri"/>
                <a:cs typeface="Calibri"/>
                <a:sym typeface="Calibri"/>
              </a:defRPr>
            </a:lvl2pPr>
            <a:lvl3pPr indent="-361950" lvl="2" marL="1371600" marR="0" algn="l">
              <a:lnSpc>
                <a:spcPct val="90000"/>
              </a:lnSpc>
              <a:spcBef>
                <a:spcPts val="300"/>
              </a:spcBef>
              <a:spcAft>
                <a:spcPts val="0"/>
              </a:spcAft>
              <a:buClr>
                <a:srgbClr val="333D47"/>
              </a:buClr>
              <a:buSzPts val="2100"/>
              <a:buFont typeface="Arial"/>
              <a:buChar char="•"/>
              <a:defRPr b="0" i="0" sz="2100">
                <a:solidFill>
                  <a:srgbClr val="333D47"/>
                </a:solidFill>
                <a:latin typeface="Calibri"/>
                <a:ea typeface="Calibri"/>
                <a:cs typeface="Calibri"/>
                <a:sym typeface="Calibri"/>
              </a:defRPr>
            </a:lvl3pPr>
            <a:lvl4pPr indent="-361950" lvl="3" marL="1828800" algn="l">
              <a:lnSpc>
                <a:spcPct val="90000"/>
              </a:lnSpc>
              <a:spcBef>
                <a:spcPts val="500"/>
              </a:spcBef>
              <a:spcAft>
                <a:spcPts val="0"/>
              </a:spcAft>
              <a:buClr>
                <a:srgbClr val="333D47"/>
              </a:buClr>
              <a:buSzPts val="2100"/>
              <a:buChar char="•"/>
              <a:defRPr b="0" i="0" sz="2100">
                <a:latin typeface="Open Sans"/>
                <a:ea typeface="Open Sans"/>
                <a:cs typeface="Open Sans"/>
                <a:sym typeface="Open Sans"/>
              </a:defRPr>
            </a:lvl4pPr>
            <a:lvl5pPr indent="-361950" lvl="4" marL="2286000" algn="l">
              <a:lnSpc>
                <a:spcPct val="90000"/>
              </a:lnSpc>
              <a:spcBef>
                <a:spcPts val="500"/>
              </a:spcBef>
              <a:spcAft>
                <a:spcPts val="0"/>
              </a:spcAft>
              <a:buClr>
                <a:srgbClr val="333D47"/>
              </a:buClr>
              <a:buSzPts val="2100"/>
              <a:buChar char="•"/>
              <a:defRPr b="0" i="0" sz="2100">
                <a:latin typeface="Open Sans"/>
                <a:ea typeface="Open Sans"/>
                <a:cs typeface="Open Sans"/>
                <a:sym typeface="Open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13"/>
          <p:cNvSpPr/>
          <p:nvPr/>
        </p:nvSpPr>
        <p:spPr>
          <a:xfrm>
            <a:off x="457200" y="1532077"/>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13"/>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96">
          <p15:clr>
            <a:srgbClr val="FBAE40"/>
          </p15:clr>
        </p15:guide>
        <p15:guide id="2" pos="7464">
          <p15:clr>
            <a:srgbClr val="FBAE40"/>
          </p15:clr>
        </p15:guide>
        <p15:guide id="3" orient="horz" pos="1872">
          <p15:clr>
            <a:srgbClr val="FBAE40"/>
          </p15:clr>
        </p15:guide>
        <p15:guide id="4" pos="288">
          <p15:clr>
            <a:srgbClr val="FBAE40"/>
          </p15:clr>
        </p15:guide>
        <p15:guide id="5" pos="4728">
          <p15:clr>
            <a:srgbClr val="FBAE40"/>
          </p15:clr>
        </p15:guide>
        <p15:guide id="6" pos="39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estions - White">
  <p:cSld name="1_Questions - White">
    <p:spTree>
      <p:nvGrpSpPr>
        <p:cNvPr id="59" name="Shape 59"/>
        <p:cNvGrpSpPr/>
        <p:nvPr/>
      </p:nvGrpSpPr>
      <p:grpSpPr>
        <a:xfrm>
          <a:off x="0" y="0"/>
          <a:ext cx="0" cy="0"/>
          <a:chOff x="0" y="0"/>
          <a:chExt cx="0" cy="0"/>
        </a:xfrm>
      </p:grpSpPr>
      <p:sp>
        <p:nvSpPr>
          <p:cNvPr id="60" name="Google Shape;60;p14"/>
          <p:cNvSpPr txBox="1"/>
          <p:nvPr/>
        </p:nvSpPr>
        <p:spPr>
          <a:xfrm>
            <a:off x="384464" y="2967173"/>
            <a:ext cx="11423072" cy="844184"/>
          </a:xfrm>
          <a:prstGeom prst="rect">
            <a:avLst/>
          </a:prstGeom>
          <a:solidFill>
            <a:schemeClr val="lt1"/>
          </a:solidFill>
          <a:ln>
            <a:noFill/>
          </a:ln>
        </p:spPr>
        <p:txBody>
          <a:bodyPr anchorCtr="0" anchor="b" bIns="0" lIns="0" spcFirstLastPara="1" rIns="0" wrap="square" tIns="0">
            <a:noAutofit/>
          </a:bodyPr>
          <a:lstStyle/>
          <a:p>
            <a:pPr indent="0" lvl="0" marL="0" marR="0" rtl="0" algn="ctr">
              <a:lnSpc>
                <a:spcPct val="76060"/>
              </a:lnSpc>
              <a:spcBef>
                <a:spcPts val="0"/>
              </a:spcBef>
              <a:spcAft>
                <a:spcPts val="0"/>
              </a:spcAft>
              <a:buClr>
                <a:srgbClr val="2E2161"/>
              </a:buClr>
              <a:buSzPts val="6600"/>
              <a:buFont typeface="Calibri"/>
              <a:buNone/>
            </a:pPr>
            <a:r>
              <a:rPr b="0" i="0" lang="en-US" sz="6600" u="none" cap="none" strike="noStrike">
                <a:solidFill>
                  <a:srgbClr val="2E2161"/>
                </a:solidFill>
                <a:latin typeface="Calibri"/>
                <a:ea typeface="Calibri"/>
                <a:cs typeface="Calibri"/>
                <a:sym typeface="Calibri"/>
              </a:rPr>
              <a:t>QUESTIONS?</a:t>
            </a:r>
            <a:endParaRPr b="0" baseline="30000" i="0" sz="6600" u="none" cap="none" strike="noStrike">
              <a:solidFill>
                <a:srgbClr val="2E2161"/>
              </a:solidFill>
              <a:latin typeface="Calibri"/>
              <a:ea typeface="Calibri"/>
              <a:cs typeface="Calibri"/>
              <a:sym typeface="Calibri"/>
            </a:endParaRPr>
          </a:p>
        </p:txBody>
      </p:sp>
      <p:grpSp>
        <p:nvGrpSpPr>
          <p:cNvPr id="61" name="Google Shape;61;p14"/>
          <p:cNvGrpSpPr/>
          <p:nvPr/>
        </p:nvGrpSpPr>
        <p:grpSpPr>
          <a:xfrm>
            <a:off x="5822327" y="3995857"/>
            <a:ext cx="647553" cy="62223"/>
            <a:chOff x="5960343" y="3683949"/>
            <a:chExt cx="647553" cy="62223"/>
          </a:xfrm>
        </p:grpSpPr>
        <p:sp>
          <p:nvSpPr>
            <p:cNvPr id="62" name="Google Shape;62;p14"/>
            <p:cNvSpPr/>
            <p:nvPr/>
          </p:nvSpPr>
          <p:spPr>
            <a:xfrm>
              <a:off x="6101255" y="3683949"/>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 name="Google Shape;63;p14"/>
            <p:cNvSpPr/>
            <p:nvPr/>
          </p:nvSpPr>
          <p:spPr>
            <a:xfrm flipH="1">
              <a:off x="5960343" y="3683949"/>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4" name="Google Shape;64;p14"/>
          <p:cNvSpPr/>
          <p:nvPr/>
        </p:nvSpPr>
        <p:spPr>
          <a:xfrm rot="10800000">
            <a:off x="-30480" y="0"/>
            <a:ext cx="12252960" cy="91440"/>
          </a:xfrm>
          <a:prstGeom prst="rect">
            <a:avLst/>
          </a:prstGeom>
          <a:gradFill>
            <a:gsLst>
              <a:gs pos="0">
                <a:srgbClr val="35246C"/>
              </a:gs>
              <a:gs pos="33000">
                <a:srgbClr val="35246C"/>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14"/>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rple Banner Slide">
  <p:cSld name="Purple Banner Slide">
    <p:bg>
      <p:bgPr>
        <a:solidFill>
          <a:schemeClr val="lt1"/>
        </a:solidFill>
      </p:bgPr>
    </p:bg>
    <p:spTree>
      <p:nvGrpSpPr>
        <p:cNvPr id="66" name="Shape 66"/>
        <p:cNvGrpSpPr/>
        <p:nvPr/>
      </p:nvGrpSpPr>
      <p:grpSpPr>
        <a:xfrm>
          <a:off x="0" y="0"/>
          <a:ext cx="0" cy="0"/>
          <a:chOff x="0" y="0"/>
          <a:chExt cx="0" cy="0"/>
        </a:xfrm>
      </p:grpSpPr>
      <p:sp>
        <p:nvSpPr>
          <p:cNvPr id="67" name="Google Shape;67;p15"/>
          <p:cNvSpPr/>
          <p:nvPr/>
        </p:nvSpPr>
        <p:spPr>
          <a:xfrm rot="10800000">
            <a:off x="369904" y="-1"/>
            <a:ext cx="5203605" cy="5881564"/>
          </a:xfrm>
          <a:custGeom>
            <a:rect b="b" l="l" r="r" t="t"/>
            <a:pathLst>
              <a:path extrusionOk="0" h="5881564" w="5203605">
                <a:moveTo>
                  <a:pt x="5203605" y="5881564"/>
                </a:moveTo>
                <a:lnTo>
                  <a:pt x="0" y="5881564"/>
                </a:lnTo>
                <a:lnTo>
                  <a:pt x="0" y="996800"/>
                </a:lnTo>
                <a:lnTo>
                  <a:pt x="5203605" y="0"/>
                </a:lnTo>
                <a:close/>
              </a:path>
            </a:pathLst>
          </a:custGeom>
          <a:gradFill>
            <a:gsLst>
              <a:gs pos="0">
                <a:srgbClr val="35246C">
                  <a:alpha val="81960"/>
                </a:srgbClr>
              </a:gs>
              <a:gs pos="33000">
                <a:srgbClr val="35246C">
                  <a:alpha val="81960"/>
                </a:srgbClr>
              </a:gs>
              <a:gs pos="100000">
                <a:srgbClr val="77236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Google Shape;68;p15"/>
          <p:cNvSpPr txBox="1"/>
          <p:nvPr>
            <p:ph idx="1" type="body"/>
          </p:nvPr>
        </p:nvSpPr>
        <p:spPr>
          <a:xfrm>
            <a:off x="743142" y="765667"/>
            <a:ext cx="4395300" cy="557106"/>
          </a:xfrm>
          <a:prstGeom prst="rect">
            <a:avLst/>
          </a:prstGeom>
          <a:noFill/>
          <a:ln>
            <a:noFill/>
          </a:ln>
        </p:spPr>
        <p:txBody>
          <a:bodyPr anchorCtr="0" anchor="t" bIns="45700" lIns="91425" spcFirstLastPara="1" rIns="91425" wrap="square" tIns="45700">
            <a:normAutofit/>
          </a:bodyPr>
          <a:lstStyle>
            <a:lvl1pPr indent="-457200" lvl="0" marL="457200" algn="l">
              <a:lnSpc>
                <a:spcPct val="85555"/>
              </a:lnSpc>
              <a:spcBef>
                <a:spcPts val="1000"/>
              </a:spcBef>
              <a:spcAft>
                <a:spcPts val="0"/>
              </a:spcAft>
              <a:buClr>
                <a:schemeClr val="lt1"/>
              </a:buClr>
              <a:buSzPts val="3600"/>
              <a:buChar char="•"/>
              <a:defRPr b="0" i="0" sz="3600" cap="none">
                <a:solidFill>
                  <a:schemeClr val="lt1"/>
                </a:solidFill>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5"/>
          <p:cNvSpPr txBox="1"/>
          <p:nvPr>
            <p:ph idx="2" type="body"/>
          </p:nvPr>
        </p:nvSpPr>
        <p:spPr>
          <a:xfrm>
            <a:off x="776728" y="1902266"/>
            <a:ext cx="4361714" cy="3237905"/>
          </a:xfrm>
          <a:prstGeom prst="rect">
            <a:avLst/>
          </a:prstGeom>
          <a:noFill/>
          <a:ln>
            <a:noFill/>
          </a:ln>
        </p:spPr>
        <p:txBody>
          <a:bodyPr anchorCtr="0" anchor="t" bIns="45700" lIns="91425" spcFirstLastPara="1" rIns="91425" wrap="square" tIns="45700">
            <a:noAutofit/>
          </a:bodyPr>
          <a:lstStyle>
            <a:lvl1pPr indent="-381000" lvl="0" marL="457200" marR="0" algn="l">
              <a:lnSpc>
                <a:spcPct val="128333"/>
              </a:lnSpc>
              <a:spcBef>
                <a:spcPts val="300"/>
              </a:spcBef>
              <a:spcAft>
                <a:spcPts val="0"/>
              </a:spcAft>
              <a:buClr>
                <a:schemeClr val="lt1"/>
              </a:buClr>
              <a:buSzPts val="2400"/>
              <a:buFont typeface="Arial"/>
              <a:buChar char="•"/>
              <a:defRPr b="0" i="0" sz="2400">
                <a:solidFill>
                  <a:schemeClr val="lt1"/>
                </a:solidFill>
                <a:latin typeface="Calibri"/>
                <a:ea typeface="Calibri"/>
                <a:cs typeface="Calibri"/>
                <a:sym typeface="Calibri"/>
              </a:defRPr>
            </a:lvl1pPr>
            <a:lvl2pPr indent="-361950" lvl="1" marL="914400" algn="l">
              <a:lnSpc>
                <a:spcPct val="90000"/>
              </a:lnSpc>
              <a:spcBef>
                <a:spcPts val="300"/>
              </a:spcBef>
              <a:spcAft>
                <a:spcPts val="0"/>
              </a:spcAft>
              <a:buClr>
                <a:schemeClr val="lt1"/>
              </a:buClr>
              <a:buSzPts val="2100"/>
              <a:buFont typeface="Arial"/>
              <a:buChar char="•"/>
              <a:defRPr b="0" i="0" sz="2100">
                <a:solidFill>
                  <a:schemeClr val="lt1"/>
                </a:solidFill>
                <a:latin typeface="Calibri"/>
                <a:ea typeface="Calibri"/>
                <a:cs typeface="Calibri"/>
                <a:sym typeface="Calibri"/>
              </a:defRPr>
            </a:lvl2pPr>
            <a:lvl3pPr indent="-342900" lvl="2" marL="1371600" algn="l">
              <a:lnSpc>
                <a:spcPct val="90000"/>
              </a:lnSpc>
              <a:spcBef>
                <a:spcPts val="300"/>
              </a:spcBef>
              <a:spcAft>
                <a:spcPts val="0"/>
              </a:spcAft>
              <a:buClr>
                <a:schemeClr val="lt1"/>
              </a:buClr>
              <a:buSzPts val="1800"/>
              <a:buFont typeface="Arial"/>
              <a:buChar char="•"/>
              <a:defRPr b="0" i="0" sz="1800">
                <a:solidFill>
                  <a:schemeClr val="lt1"/>
                </a:solidFill>
                <a:latin typeface="Calibri"/>
                <a:ea typeface="Calibri"/>
                <a:cs typeface="Calibri"/>
                <a:sym typeface="Calibri"/>
              </a:defRPr>
            </a:lvl3pPr>
            <a:lvl4pPr indent="-381000" lvl="3" marL="18288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4pPr>
            <a:lvl5pPr indent="-381000" lvl="4" marL="22860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5"/>
          <p:cNvSpPr/>
          <p:nvPr/>
        </p:nvSpPr>
        <p:spPr>
          <a:xfrm>
            <a:off x="838200" y="1532077"/>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15"/>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2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Banner Slide">
  <p:cSld name="Gray Banner Slide">
    <p:bg>
      <p:bgPr>
        <a:solidFill>
          <a:schemeClr val="lt1"/>
        </a:solidFill>
      </p:bgPr>
    </p:bg>
    <p:spTree>
      <p:nvGrpSpPr>
        <p:cNvPr id="72" name="Shape 72"/>
        <p:cNvGrpSpPr/>
        <p:nvPr/>
      </p:nvGrpSpPr>
      <p:grpSpPr>
        <a:xfrm>
          <a:off x="0" y="0"/>
          <a:ext cx="0" cy="0"/>
          <a:chOff x="0" y="0"/>
          <a:chExt cx="0" cy="0"/>
        </a:xfrm>
      </p:grpSpPr>
      <p:sp>
        <p:nvSpPr>
          <p:cNvPr id="73" name="Google Shape;73;p16"/>
          <p:cNvSpPr/>
          <p:nvPr/>
        </p:nvSpPr>
        <p:spPr>
          <a:xfrm rot="10800000">
            <a:off x="385143" y="-2"/>
            <a:ext cx="5203605" cy="5881564"/>
          </a:xfrm>
          <a:custGeom>
            <a:rect b="b" l="l" r="r" t="t"/>
            <a:pathLst>
              <a:path extrusionOk="0" h="5881564" w="5203605">
                <a:moveTo>
                  <a:pt x="5203605" y="5881564"/>
                </a:moveTo>
                <a:lnTo>
                  <a:pt x="0" y="5881564"/>
                </a:lnTo>
                <a:lnTo>
                  <a:pt x="0" y="996800"/>
                </a:lnTo>
                <a:lnTo>
                  <a:pt x="5203605" y="0"/>
                </a:lnTo>
                <a:close/>
              </a:path>
            </a:pathLst>
          </a:custGeom>
          <a:solidFill>
            <a:srgbClr val="40484E">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16"/>
          <p:cNvSpPr txBox="1"/>
          <p:nvPr>
            <p:ph idx="1" type="body"/>
          </p:nvPr>
        </p:nvSpPr>
        <p:spPr>
          <a:xfrm>
            <a:off x="743142" y="765667"/>
            <a:ext cx="4395300" cy="557106"/>
          </a:xfrm>
          <a:prstGeom prst="rect">
            <a:avLst/>
          </a:prstGeom>
          <a:noFill/>
          <a:ln>
            <a:noFill/>
          </a:ln>
        </p:spPr>
        <p:txBody>
          <a:bodyPr anchorCtr="0" anchor="t" bIns="45700" lIns="91425" spcFirstLastPara="1" rIns="91425" wrap="square" tIns="45700">
            <a:normAutofit/>
          </a:bodyPr>
          <a:lstStyle>
            <a:lvl1pPr indent="-457200" lvl="0" marL="457200" algn="l">
              <a:lnSpc>
                <a:spcPct val="85555"/>
              </a:lnSpc>
              <a:spcBef>
                <a:spcPts val="1000"/>
              </a:spcBef>
              <a:spcAft>
                <a:spcPts val="0"/>
              </a:spcAft>
              <a:buClr>
                <a:schemeClr val="lt1"/>
              </a:buClr>
              <a:buSzPts val="3600"/>
              <a:buChar char="•"/>
              <a:defRPr b="0" i="0" sz="3600" cap="none">
                <a:solidFill>
                  <a:schemeClr val="lt1"/>
                </a:solidFill>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2" type="body"/>
          </p:nvPr>
        </p:nvSpPr>
        <p:spPr>
          <a:xfrm>
            <a:off x="776728" y="1902266"/>
            <a:ext cx="4361714" cy="3237905"/>
          </a:xfrm>
          <a:prstGeom prst="rect">
            <a:avLst/>
          </a:prstGeom>
          <a:noFill/>
          <a:ln>
            <a:noFill/>
          </a:ln>
        </p:spPr>
        <p:txBody>
          <a:bodyPr anchorCtr="0" anchor="t" bIns="45700" lIns="91425" spcFirstLastPara="1" rIns="91425" wrap="square" tIns="45700">
            <a:noAutofit/>
          </a:bodyPr>
          <a:lstStyle>
            <a:lvl1pPr indent="-381000" lvl="0" marL="457200" marR="0" algn="l">
              <a:lnSpc>
                <a:spcPct val="128333"/>
              </a:lnSpc>
              <a:spcBef>
                <a:spcPts val="300"/>
              </a:spcBef>
              <a:spcAft>
                <a:spcPts val="0"/>
              </a:spcAft>
              <a:buClr>
                <a:schemeClr val="lt1"/>
              </a:buClr>
              <a:buSzPts val="2400"/>
              <a:buFont typeface="Arial"/>
              <a:buChar char="•"/>
              <a:defRPr b="0" i="0" sz="2400">
                <a:solidFill>
                  <a:schemeClr val="lt1"/>
                </a:solidFill>
                <a:latin typeface="Calibri"/>
                <a:ea typeface="Calibri"/>
                <a:cs typeface="Calibri"/>
                <a:sym typeface="Calibri"/>
              </a:defRPr>
            </a:lvl1pPr>
            <a:lvl2pPr indent="-361950" lvl="1" marL="914400" algn="l">
              <a:lnSpc>
                <a:spcPct val="90000"/>
              </a:lnSpc>
              <a:spcBef>
                <a:spcPts val="300"/>
              </a:spcBef>
              <a:spcAft>
                <a:spcPts val="0"/>
              </a:spcAft>
              <a:buClr>
                <a:schemeClr val="lt1"/>
              </a:buClr>
              <a:buSzPts val="2100"/>
              <a:buFont typeface="Arial"/>
              <a:buChar char="•"/>
              <a:defRPr b="0" i="0" sz="2100">
                <a:solidFill>
                  <a:schemeClr val="lt1"/>
                </a:solidFill>
                <a:latin typeface="Calibri"/>
                <a:ea typeface="Calibri"/>
                <a:cs typeface="Calibri"/>
                <a:sym typeface="Calibri"/>
              </a:defRPr>
            </a:lvl2pPr>
            <a:lvl3pPr indent="-342900" lvl="2" marL="1371600" algn="l">
              <a:lnSpc>
                <a:spcPct val="90000"/>
              </a:lnSpc>
              <a:spcBef>
                <a:spcPts val="300"/>
              </a:spcBef>
              <a:spcAft>
                <a:spcPts val="0"/>
              </a:spcAft>
              <a:buClr>
                <a:schemeClr val="lt1"/>
              </a:buClr>
              <a:buSzPts val="1800"/>
              <a:buFont typeface="Arial"/>
              <a:buChar char="•"/>
              <a:defRPr b="0" i="0" sz="1800">
                <a:solidFill>
                  <a:schemeClr val="lt1"/>
                </a:solidFill>
                <a:latin typeface="Calibri"/>
                <a:ea typeface="Calibri"/>
                <a:cs typeface="Calibri"/>
                <a:sym typeface="Calibri"/>
              </a:defRPr>
            </a:lvl3pPr>
            <a:lvl4pPr indent="-381000" lvl="3" marL="18288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4pPr>
            <a:lvl5pPr indent="-381000" lvl="4" marL="22860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p:nvPr/>
        </p:nvSpPr>
        <p:spPr>
          <a:xfrm>
            <a:off x="838200" y="1532077"/>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 name="Google Shape;77;p16"/>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2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Banner Slide">
  <p:cSld name="White Banner Slide">
    <p:bg>
      <p:bgPr>
        <a:solidFill>
          <a:schemeClr val="lt1"/>
        </a:solidFill>
      </p:bgPr>
    </p:bg>
    <p:spTree>
      <p:nvGrpSpPr>
        <p:cNvPr id="78" name="Shape 78"/>
        <p:cNvGrpSpPr/>
        <p:nvPr/>
      </p:nvGrpSpPr>
      <p:grpSpPr>
        <a:xfrm>
          <a:off x="0" y="0"/>
          <a:ext cx="0" cy="0"/>
          <a:chOff x="0" y="0"/>
          <a:chExt cx="0" cy="0"/>
        </a:xfrm>
      </p:grpSpPr>
      <p:sp>
        <p:nvSpPr>
          <p:cNvPr id="79" name="Google Shape;79;p17"/>
          <p:cNvSpPr/>
          <p:nvPr/>
        </p:nvSpPr>
        <p:spPr>
          <a:xfrm rot="10800000">
            <a:off x="385143" y="-2"/>
            <a:ext cx="5203605" cy="5881564"/>
          </a:xfrm>
          <a:custGeom>
            <a:rect b="b" l="l" r="r" t="t"/>
            <a:pathLst>
              <a:path extrusionOk="0" h="5881564" w="5203605">
                <a:moveTo>
                  <a:pt x="5203605" y="5881564"/>
                </a:moveTo>
                <a:lnTo>
                  <a:pt x="0" y="5881564"/>
                </a:lnTo>
                <a:lnTo>
                  <a:pt x="0" y="996800"/>
                </a:lnTo>
                <a:lnTo>
                  <a:pt x="5203605" y="0"/>
                </a:lnTo>
                <a:close/>
              </a:path>
            </a:pathLst>
          </a:cu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0" name="Google Shape;80;p17"/>
          <p:cNvSpPr txBox="1"/>
          <p:nvPr>
            <p:ph idx="1" type="body"/>
          </p:nvPr>
        </p:nvSpPr>
        <p:spPr>
          <a:xfrm>
            <a:off x="743142" y="765667"/>
            <a:ext cx="4387208" cy="557106"/>
          </a:xfrm>
          <a:prstGeom prst="rect">
            <a:avLst/>
          </a:prstGeom>
          <a:noFill/>
          <a:ln>
            <a:noFill/>
          </a:ln>
        </p:spPr>
        <p:txBody>
          <a:bodyPr anchorCtr="0" anchor="t" bIns="45700" lIns="91425" spcFirstLastPara="1" rIns="91425" wrap="square" tIns="45700">
            <a:normAutofit/>
          </a:bodyPr>
          <a:lstStyle>
            <a:lvl1pPr indent="-457200" lvl="0" marL="457200" algn="l">
              <a:lnSpc>
                <a:spcPct val="85555"/>
              </a:lnSpc>
              <a:spcBef>
                <a:spcPts val="1000"/>
              </a:spcBef>
              <a:spcAft>
                <a:spcPts val="0"/>
              </a:spcAft>
              <a:buClr>
                <a:srgbClr val="2E2161"/>
              </a:buClr>
              <a:buSzPts val="3600"/>
              <a:buChar char="•"/>
              <a:defRPr b="0" i="0" sz="3600" cap="none">
                <a:solidFill>
                  <a:srgbClr val="2E2161"/>
                </a:solidFill>
                <a:latin typeface="Calibri"/>
                <a:ea typeface="Calibri"/>
                <a:cs typeface="Calibri"/>
                <a:sym typeface="Calibri"/>
              </a:defRPr>
            </a:lvl1pPr>
            <a:lvl2pPr indent="-342900" lvl="1" marL="914400" algn="l">
              <a:lnSpc>
                <a:spcPct val="90000"/>
              </a:lnSpc>
              <a:spcBef>
                <a:spcPts val="600"/>
              </a:spcBef>
              <a:spcAft>
                <a:spcPts val="0"/>
              </a:spcAft>
              <a:buClr>
                <a:srgbClr val="333D47"/>
              </a:buClr>
              <a:buSzPts val="1800"/>
              <a:buChar char="•"/>
              <a:defRPr/>
            </a:lvl2pPr>
            <a:lvl3pPr indent="-342900" lvl="2" marL="1371600" algn="l">
              <a:lnSpc>
                <a:spcPct val="90000"/>
              </a:lnSpc>
              <a:spcBef>
                <a:spcPts val="500"/>
              </a:spcBef>
              <a:spcAft>
                <a:spcPts val="0"/>
              </a:spcAft>
              <a:buClr>
                <a:srgbClr val="333D47"/>
              </a:buClr>
              <a:buSzPts val="1800"/>
              <a:buChar char="•"/>
              <a:defRPr/>
            </a:lvl3pPr>
            <a:lvl4pPr indent="-342900" lvl="3" marL="1828800" algn="l">
              <a:lnSpc>
                <a:spcPct val="90000"/>
              </a:lnSpc>
              <a:spcBef>
                <a:spcPts val="500"/>
              </a:spcBef>
              <a:spcAft>
                <a:spcPts val="0"/>
              </a:spcAft>
              <a:buClr>
                <a:srgbClr val="333D47"/>
              </a:buClr>
              <a:buSzPts val="1800"/>
              <a:buChar char="•"/>
              <a:defRPr/>
            </a:lvl4pPr>
            <a:lvl5pPr indent="-342900" lvl="4" marL="2286000" algn="l">
              <a:lnSpc>
                <a:spcPct val="90000"/>
              </a:lnSpc>
              <a:spcBef>
                <a:spcPts val="500"/>
              </a:spcBef>
              <a:spcAft>
                <a:spcPts val="0"/>
              </a:spcAft>
              <a:buClr>
                <a:srgbClr val="333D4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2" type="body"/>
          </p:nvPr>
        </p:nvSpPr>
        <p:spPr>
          <a:xfrm>
            <a:off x="776728" y="1902266"/>
            <a:ext cx="4353622" cy="3237905"/>
          </a:xfrm>
          <a:prstGeom prst="rect">
            <a:avLst/>
          </a:prstGeom>
          <a:noFill/>
          <a:ln>
            <a:noFill/>
          </a:ln>
        </p:spPr>
        <p:txBody>
          <a:bodyPr anchorCtr="0" anchor="t" bIns="45700" lIns="91425" spcFirstLastPara="1" rIns="91425" wrap="square" tIns="45700">
            <a:noAutofit/>
          </a:bodyPr>
          <a:lstStyle>
            <a:lvl1pPr indent="-381000" lvl="0" marL="457200" marR="0" algn="l">
              <a:lnSpc>
                <a:spcPct val="128333"/>
              </a:lnSpc>
              <a:spcBef>
                <a:spcPts val="300"/>
              </a:spcBef>
              <a:spcAft>
                <a:spcPts val="0"/>
              </a:spcAft>
              <a:buClr>
                <a:srgbClr val="333D47"/>
              </a:buClr>
              <a:buSzPts val="2400"/>
              <a:buFont typeface="Arial"/>
              <a:buChar char="•"/>
              <a:defRPr b="0" i="0" sz="2400">
                <a:solidFill>
                  <a:srgbClr val="333D47"/>
                </a:solidFill>
                <a:latin typeface="Calibri"/>
                <a:ea typeface="Calibri"/>
                <a:cs typeface="Calibri"/>
                <a:sym typeface="Calibri"/>
              </a:defRPr>
            </a:lvl1pPr>
            <a:lvl2pPr indent="-361950" lvl="1" marL="914400" algn="l">
              <a:lnSpc>
                <a:spcPct val="90000"/>
              </a:lnSpc>
              <a:spcBef>
                <a:spcPts val="300"/>
              </a:spcBef>
              <a:spcAft>
                <a:spcPts val="0"/>
              </a:spcAft>
              <a:buClr>
                <a:srgbClr val="333D47"/>
              </a:buClr>
              <a:buSzPts val="2100"/>
              <a:buFont typeface="Arial"/>
              <a:buChar char="•"/>
              <a:defRPr b="0" i="0" sz="2100">
                <a:latin typeface="Calibri"/>
                <a:ea typeface="Calibri"/>
                <a:cs typeface="Calibri"/>
                <a:sym typeface="Calibri"/>
              </a:defRPr>
            </a:lvl2pPr>
            <a:lvl3pPr indent="-342900" lvl="2" marL="1371600" algn="l">
              <a:lnSpc>
                <a:spcPct val="90000"/>
              </a:lnSpc>
              <a:spcBef>
                <a:spcPts val="300"/>
              </a:spcBef>
              <a:spcAft>
                <a:spcPts val="0"/>
              </a:spcAft>
              <a:buClr>
                <a:srgbClr val="333D47"/>
              </a:buClr>
              <a:buSzPts val="1800"/>
              <a:buFont typeface="Arial"/>
              <a:buChar char="•"/>
              <a:defRPr b="0" i="0" sz="1800">
                <a:latin typeface="Calibri"/>
                <a:ea typeface="Calibri"/>
                <a:cs typeface="Calibri"/>
                <a:sym typeface="Calibri"/>
              </a:defRPr>
            </a:lvl3pPr>
            <a:lvl4pPr indent="-381000" lvl="3" marL="18288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4pPr>
            <a:lvl5pPr indent="-381000" lvl="4" marL="2286000" algn="l">
              <a:lnSpc>
                <a:spcPct val="90000"/>
              </a:lnSpc>
              <a:spcBef>
                <a:spcPts val="500"/>
              </a:spcBef>
              <a:spcAft>
                <a:spcPts val="0"/>
              </a:spcAft>
              <a:buClr>
                <a:srgbClr val="333D47"/>
              </a:buClr>
              <a:buSzPts val="2400"/>
              <a:buChar char="•"/>
              <a:defRPr b="0" i="0" sz="2400">
                <a:latin typeface="Open Sans"/>
                <a:ea typeface="Open Sans"/>
                <a:cs typeface="Open Sans"/>
                <a:sym typeface="Open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p:nvPr/>
        </p:nvSpPr>
        <p:spPr>
          <a:xfrm>
            <a:off x="838200" y="1532077"/>
            <a:ext cx="506641" cy="62223"/>
          </a:xfrm>
          <a:custGeom>
            <a:rect b="b" l="l" r="r" t="t"/>
            <a:pathLst>
              <a:path extrusionOk="0" h="77345" w="538361">
                <a:moveTo>
                  <a:pt x="0" y="0"/>
                </a:moveTo>
                <a:lnTo>
                  <a:pt x="538361" y="0"/>
                </a:lnTo>
                <a:lnTo>
                  <a:pt x="519311" y="77345"/>
                </a:lnTo>
                <a:lnTo>
                  <a:pt x="0" y="77345"/>
                </a:lnTo>
                <a:lnTo>
                  <a:pt x="0" y="0"/>
                </a:lnTo>
                <a:close/>
              </a:path>
            </a:pathLst>
          </a:custGeom>
          <a:solidFill>
            <a:srgbClr val="F5C0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17"/>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364389" y="526072"/>
            <a:ext cx="11416278" cy="87190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2E2161"/>
              </a:buClr>
              <a:buSzPts val="4800"/>
              <a:buFont typeface="Calibri"/>
              <a:buNone/>
              <a:defRPr b="0" i="0" sz="4800" u="none" cap="none" strike="noStrike">
                <a:solidFill>
                  <a:srgbClr val="2E216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D88A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2" name="Google Shape;12;p8"/>
          <p:cNvPicPr preferRelativeResize="0"/>
          <p:nvPr/>
        </p:nvPicPr>
        <p:blipFill rotWithShape="1">
          <a:blip r:embed="rId1">
            <a:alphaModFix amt="40000"/>
          </a:blip>
          <a:srcRect b="0" l="0" r="0" t="0"/>
          <a:stretch/>
        </p:blipFill>
        <p:spPr>
          <a:xfrm>
            <a:off x="10680883" y="6468428"/>
            <a:ext cx="1202283" cy="160304"/>
          </a:xfrm>
          <a:prstGeom prst="rect">
            <a:avLst/>
          </a:prstGeom>
          <a:noFill/>
          <a:ln>
            <a:noFill/>
          </a:ln>
        </p:spPr>
      </p:pic>
      <p:sp>
        <p:nvSpPr>
          <p:cNvPr id="13" name="Google Shape;13;p8"/>
          <p:cNvSpPr txBox="1"/>
          <p:nvPr>
            <p:ph idx="1" type="body"/>
          </p:nvPr>
        </p:nvSpPr>
        <p:spPr>
          <a:xfrm>
            <a:off x="372533" y="1825625"/>
            <a:ext cx="11408134"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rgbClr val="333D47"/>
              </a:buClr>
              <a:buSzPts val="2800"/>
              <a:buFont typeface="Arial"/>
              <a:buChar char="•"/>
              <a:defRPr b="0" i="0" sz="2800" u="none" cap="none" strike="noStrike">
                <a:solidFill>
                  <a:srgbClr val="333D47"/>
                </a:solidFill>
                <a:latin typeface="Calibri"/>
                <a:ea typeface="Calibri"/>
                <a:cs typeface="Calibri"/>
                <a:sym typeface="Calibri"/>
              </a:defRPr>
            </a:lvl1pPr>
            <a:lvl2pPr indent="-381000" lvl="1" marL="914400" marR="0" rtl="0" algn="l">
              <a:lnSpc>
                <a:spcPct val="90000"/>
              </a:lnSpc>
              <a:spcBef>
                <a:spcPts val="600"/>
              </a:spcBef>
              <a:spcAft>
                <a:spcPts val="0"/>
              </a:spcAft>
              <a:buClr>
                <a:srgbClr val="333D47"/>
              </a:buClr>
              <a:buSzPts val="2400"/>
              <a:buFont typeface="Arial"/>
              <a:buChar char="•"/>
              <a:defRPr b="0" i="0" sz="2400" u="none" cap="none" strike="noStrike">
                <a:solidFill>
                  <a:srgbClr val="333D47"/>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33D47"/>
              </a:buClr>
              <a:buSzPts val="2000"/>
              <a:buFont typeface="Arial"/>
              <a:buChar char="•"/>
              <a:defRPr b="0" i="0" sz="2000" u="none" cap="none" strike="noStrike">
                <a:solidFill>
                  <a:srgbClr val="333D47"/>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33D47"/>
              </a:buClr>
              <a:buSzPts val="1800"/>
              <a:buFont typeface="Arial"/>
              <a:buChar char="•"/>
              <a:defRPr b="0" i="0" sz="1800" u="none" cap="none" strike="noStrike">
                <a:solidFill>
                  <a:srgbClr val="333D47"/>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33D47"/>
              </a:buClr>
              <a:buSzPts val="1800"/>
              <a:buFont typeface="Arial"/>
              <a:buChar char="•"/>
              <a:defRPr b="0" i="0" sz="1800" u="none" cap="none" strike="noStrike">
                <a:solidFill>
                  <a:srgbClr val="333D47"/>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F26B43"/>
          </p15:clr>
        </p15:guide>
        <p15:guide id="2" orient="horz" pos="4176">
          <p15:clr>
            <a:srgbClr val="F26B43"/>
          </p15:clr>
        </p15:guide>
        <p15:guide id="3" orient="horz" pos="6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llofus.nih.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llofus.nih.gov/"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title"/>
          </p:nvPr>
        </p:nvSpPr>
        <p:spPr>
          <a:xfrm>
            <a:off x="385282" y="1404506"/>
            <a:ext cx="11476979" cy="196732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Calibri"/>
              <a:buNone/>
            </a:pPr>
            <a:r>
              <a:rPr b="1" lang="en-US"/>
              <a:t>Health Data Analysis</a:t>
            </a:r>
            <a:endParaRPr b="1"/>
          </a:p>
          <a:p>
            <a:pPr indent="0" lvl="0" marL="0" rtl="0" algn="l">
              <a:lnSpc>
                <a:spcPct val="90000"/>
              </a:lnSpc>
              <a:spcBef>
                <a:spcPts val="0"/>
              </a:spcBef>
              <a:spcAft>
                <a:spcPts val="0"/>
              </a:spcAft>
              <a:buClr>
                <a:schemeClr val="lt1"/>
              </a:buClr>
              <a:buSzPts val="6600"/>
              <a:buFont typeface="Calibri"/>
              <a:buNone/>
            </a:pPr>
            <a:r>
              <a:rPr lang="en-US"/>
              <a:t>Technology Review</a:t>
            </a:r>
            <a:endParaRPr/>
          </a:p>
        </p:txBody>
      </p:sp>
      <p:sp>
        <p:nvSpPr>
          <p:cNvPr id="111" name="Google Shape;111;p1"/>
          <p:cNvSpPr txBox="1"/>
          <p:nvPr>
            <p:ph idx="1" type="body"/>
          </p:nvPr>
        </p:nvSpPr>
        <p:spPr>
          <a:xfrm>
            <a:off x="367527" y="4199867"/>
            <a:ext cx="8842883" cy="330279"/>
          </a:xfrm>
          <a:prstGeom prst="rect">
            <a:avLst/>
          </a:prstGeom>
          <a:noFill/>
          <a:ln>
            <a:noFill/>
          </a:ln>
        </p:spPr>
        <p:txBody>
          <a:bodyPr anchorCtr="0" anchor="t" bIns="45700" lIns="91425" spcFirstLastPara="1" rIns="91425" wrap="square" tIns="45700">
            <a:noAutofit/>
          </a:bodyPr>
          <a:lstStyle/>
          <a:p>
            <a:pPr indent="0" lvl="0" marL="0" rtl="0" algn="l">
              <a:lnSpc>
                <a:spcPct val="171111"/>
              </a:lnSpc>
              <a:spcBef>
                <a:spcPts val="0"/>
              </a:spcBef>
              <a:spcAft>
                <a:spcPts val="0"/>
              </a:spcAft>
              <a:buClr>
                <a:schemeClr val="lt1"/>
              </a:buClr>
              <a:buSzPts val="1800"/>
              <a:buFont typeface="Calibri"/>
              <a:buNone/>
            </a:pPr>
            <a:r>
              <a:rPr lang="en-US"/>
              <a:t>CSE 583</a:t>
            </a:r>
            <a:endParaRPr/>
          </a:p>
        </p:txBody>
      </p:sp>
      <p:sp>
        <p:nvSpPr>
          <p:cNvPr id="112" name="Google Shape;112;p1"/>
          <p:cNvSpPr txBox="1"/>
          <p:nvPr>
            <p:ph idx="2" type="body"/>
          </p:nvPr>
        </p:nvSpPr>
        <p:spPr>
          <a:xfrm>
            <a:off x="367527" y="4544785"/>
            <a:ext cx="8842883" cy="435585"/>
          </a:xfrm>
          <a:prstGeom prst="rect">
            <a:avLst/>
          </a:prstGeom>
          <a:noFill/>
          <a:ln>
            <a:noFill/>
          </a:ln>
        </p:spPr>
        <p:txBody>
          <a:bodyPr anchorCtr="0" anchor="t" bIns="45700" lIns="91425" spcFirstLastPara="1" rIns="91425" wrap="square" tIns="45700">
            <a:noAutofit/>
          </a:bodyPr>
          <a:lstStyle/>
          <a:p>
            <a:pPr indent="0" lvl="0" marL="0" rtl="0" algn="l">
              <a:lnSpc>
                <a:spcPct val="171111"/>
              </a:lnSpc>
              <a:spcBef>
                <a:spcPts val="0"/>
              </a:spcBef>
              <a:spcAft>
                <a:spcPts val="0"/>
              </a:spcAft>
              <a:buClr>
                <a:schemeClr val="lt1"/>
              </a:buClr>
              <a:buSzPts val="1800"/>
              <a:buFont typeface="Calibri"/>
              <a:buNone/>
            </a:pPr>
            <a:r>
              <a:rPr lang="en-US"/>
              <a:t>11/14/2023</a:t>
            </a:r>
            <a:endParaRPr/>
          </a:p>
        </p:txBody>
      </p:sp>
      <p:sp>
        <p:nvSpPr>
          <p:cNvPr id="113" name="Google Shape;113;p1"/>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9a46ec9b1f_3_0"/>
          <p:cNvSpPr txBox="1"/>
          <p:nvPr>
            <p:ph type="title"/>
          </p:nvPr>
        </p:nvSpPr>
        <p:spPr>
          <a:xfrm>
            <a:off x="364389" y="526072"/>
            <a:ext cx="11416200" cy="871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Cons</a:t>
            </a:r>
            <a:endParaRPr/>
          </a:p>
        </p:txBody>
      </p:sp>
      <p:sp>
        <p:nvSpPr>
          <p:cNvPr id="182" name="Google Shape;182;g29a46ec9b1f_3_0"/>
          <p:cNvSpPr txBox="1"/>
          <p:nvPr>
            <p:ph idx="2" type="body"/>
          </p:nvPr>
        </p:nvSpPr>
        <p:spPr>
          <a:xfrm>
            <a:off x="364400" y="1919346"/>
            <a:ext cx="11416200" cy="379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a:t>Performance with large datasets</a:t>
            </a:r>
            <a:endParaRPr/>
          </a:p>
          <a:p>
            <a:pPr indent="-381000" lvl="0" marL="457200" rtl="0" algn="l">
              <a:spcBef>
                <a:spcPts val="0"/>
              </a:spcBef>
              <a:spcAft>
                <a:spcPts val="0"/>
              </a:spcAft>
              <a:buSzPts val="2400"/>
              <a:buChar char="●"/>
            </a:pPr>
            <a:r>
              <a:rPr lang="en-US"/>
              <a:t>Limited 3D capabilities</a:t>
            </a:r>
            <a:endParaRPr/>
          </a:p>
          <a:p>
            <a:pPr indent="-381000" lvl="0" marL="457200" rtl="0" algn="l">
              <a:spcBef>
                <a:spcPts val="0"/>
              </a:spcBef>
              <a:spcAft>
                <a:spcPts val="0"/>
              </a:spcAft>
              <a:buSzPts val="2400"/>
              <a:buChar char="●"/>
            </a:pPr>
            <a:r>
              <a:rPr lang="en-US"/>
              <a:t>Declarative means not as customizable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9a46ec9b1f_3_6"/>
          <p:cNvSpPr txBox="1"/>
          <p:nvPr>
            <p:ph type="title"/>
          </p:nvPr>
        </p:nvSpPr>
        <p:spPr>
          <a:xfrm>
            <a:off x="364389" y="526072"/>
            <a:ext cx="11416200" cy="871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Summary</a:t>
            </a:r>
            <a:endParaRPr/>
          </a:p>
        </p:txBody>
      </p:sp>
      <p:sp>
        <p:nvSpPr>
          <p:cNvPr id="189" name="Google Shape;189;g29a46ec9b1f_3_6"/>
          <p:cNvSpPr txBox="1"/>
          <p:nvPr>
            <p:ph idx="2" type="body"/>
          </p:nvPr>
        </p:nvSpPr>
        <p:spPr>
          <a:xfrm>
            <a:off x="364400" y="1919346"/>
            <a:ext cx="11416200" cy="3798300"/>
          </a:xfrm>
          <a:prstGeom prst="rect">
            <a:avLst/>
          </a:prstGeom>
        </p:spPr>
        <p:txBody>
          <a:bodyPr anchorCtr="0" anchor="t" bIns="45700" lIns="91425" spcFirstLastPara="1" rIns="91425" wrap="square" tIns="45700">
            <a:noAutofit/>
          </a:bodyPr>
          <a:lstStyle/>
          <a:p>
            <a:pPr indent="-381000" lvl="0" marL="457200" rtl="0" algn="l">
              <a:lnSpc>
                <a:spcPct val="128333"/>
              </a:lnSpc>
              <a:spcBef>
                <a:spcPts val="1000"/>
              </a:spcBef>
              <a:spcAft>
                <a:spcPts val="0"/>
              </a:spcAft>
              <a:buSzPts val="2400"/>
              <a:buChar char="●"/>
            </a:pPr>
            <a:r>
              <a:rPr lang="en-US"/>
              <a:t>SDOH represents multiple contributors to health outcomes; better explored using visualizations.</a:t>
            </a:r>
            <a:endParaRPr/>
          </a:p>
          <a:p>
            <a:pPr indent="-381000" lvl="0" marL="457200" rtl="0" algn="l">
              <a:lnSpc>
                <a:spcPct val="128333"/>
              </a:lnSpc>
              <a:spcBef>
                <a:spcPts val="0"/>
              </a:spcBef>
              <a:spcAft>
                <a:spcPts val="0"/>
              </a:spcAft>
              <a:buSzPts val="2400"/>
              <a:buChar char="●"/>
            </a:pPr>
            <a:r>
              <a:rPr lang="en-US"/>
              <a:t>Visualizations can help users identify underlying patterns in an intuitive </a:t>
            </a:r>
            <a:br>
              <a:rPr lang="en-US"/>
            </a:br>
            <a:r>
              <a:rPr lang="en-US"/>
              <a:t>(visual &gt; tabular) way.</a:t>
            </a:r>
            <a:endParaRPr/>
          </a:p>
          <a:p>
            <a:pPr indent="-381000" lvl="0" marL="457200" rtl="0" algn="l">
              <a:lnSpc>
                <a:spcPct val="128333"/>
              </a:lnSpc>
              <a:spcBef>
                <a:spcPts val="0"/>
              </a:spcBef>
              <a:spcAft>
                <a:spcPts val="0"/>
              </a:spcAft>
              <a:buSzPts val="2400"/>
              <a:buChar char="●"/>
            </a:pPr>
            <a:r>
              <a:rPr lang="en-US"/>
              <a:t>Pros: interactive, ease of use, transportable format</a:t>
            </a:r>
            <a:endParaRPr/>
          </a:p>
          <a:p>
            <a:pPr indent="-381000" lvl="0" marL="457200" rtl="0" algn="l">
              <a:lnSpc>
                <a:spcPct val="128333"/>
              </a:lnSpc>
              <a:spcBef>
                <a:spcPts val="0"/>
              </a:spcBef>
              <a:spcAft>
                <a:spcPts val="0"/>
              </a:spcAft>
              <a:buSzPts val="2400"/>
              <a:buChar char="●"/>
            </a:pPr>
            <a:r>
              <a:rPr lang="en-US"/>
              <a:t>Cons: performance with large dataset, customizability, lack of 3D plotting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4"/>
          <p:cNvSpPr/>
          <p:nvPr>
            <p:ph idx="2" type="pic"/>
          </p:nvPr>
        </p:nvSpPr>
        <p:spPr>
          <a:xfrm>
            <a:off x="6737350" y="571500"/>
            <a:ext cx="5454600" cy="5676900"/>
          </a:xfrm>
          <a:prstGeom prst="rect">
            <a:avLst/>
          </a:prstGeom>
          <a:solidFill>
            <a:srgbClr val="F2F2F2"/>
          </a:solidFill>
          <a:ln>
            <a:noFill/>
          </a:ln>
          <a:effectLst>
            <a:outerShdw blurRad="177800" sx="99000" rotWithShape="0" algn="ctr" sy="99000">
              <a:schemeClr val="dk1">
                <a:alpha val="24710"/>
              </a:schemeClr>
            </a:outerShdw>
          </a:effectLst>
        </p:spPr>
      </p:sp>
      <p:sp>
        <p:nvSpPr>
          <p:cNvPr id="195" name="Google Shape;195;p4"/>
          <p:cNvSpPr txBox="1"/>
          <p:nvPr>
            <p:ph type="title"/>
          </p:nvPr>
        </p:nvSpPr>
        <p:spPr>
          <a:xfrm>
            <a:off x="364389" y="514585"/>
            <a:ext cx="5988000" cy="1541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E2161"/>
              </a:buClr>
              <a:buSzPts val="4800"/>
              <a:buFont typeface="Calibri"/>
              <a:buNone/>
            </a:pPr>
            <a:r>
              <a:t/>
            </a:r>
            <a:endParaRPr/>
          </a:p>
        </p:txBody>
      </p:sp>
      <p:sp>
        <p:nvSpPr>
          <p:cNvPr id="196" name="Google Shape;196;p4"/>
          <p:cNvSpPr txBox="1"/>
          <p:nvPr>
            <p:ph idx="1" type="body"/>
          </p:nvPr>
        </p:nvSpPr>
        <p:spPr>
          <a:xfrm>
            <a:off x="364389" y="2446193"/>
            <a:ext cx="5988000" cy="472800"/>
          </a:xfrm>
          <a:prstGeom prst="rect">
            <a:avLst/>
          </a:prstGeom>
          <a:noFill/>
          <a:ln>
            <a:noFill/>
          </a:ln>
        </p:spPr>
        <p:txBody>
          <a:bodyPr anchorCtr="0" anchor="t" bIns="45700" lIns="91425" spcFirstLastPara="1" rIns="91425" wrap="square" tIns="45700">
            <a:noAutofit/>
          </a:bodyPr>
          <a:lstStyle/>
          <a:p>
            <a:pPr indent="-76200" lvl="0" marL="457200" rtl="0" algn="l">
              <a:lnSpc>
                <a:spcPct val="128333"/>
              </a:lnSpc>
              <a:spcBef>
                <a:spcPts val="0"/>
              </a:spcBef>
              <a:spcAft>
                <a:spcPts val="0"/>
              </a:spcAft>
              <a:buClr>
                <a:srgbClr val="333D47"/>
              </a:buClr>
              <a:buSzPts val="2400"/>
              <a:buNone/>
            </a:pPr>
            <a:r>
              <a:t/>
            </a:r>
            <a:endParaRPr/>
          </a:p>
        </p:txBody>
      </p:sp>
      <p:sp>
        <p:nvSpPr>
          <p:cNvPr id="197" name="Google Shape;197;p4"/>
          <p:cNvSpPr txBox="1"/>
          <p:nvPr>
            <p:ph idx="3" type="body"/>
          </p:nvPr>
        </p:nvSpPr>
        <p:spPr>
          <a:xfrm>
            <a:off x="364389" y="3089015"/>
            <a:ext cx="5988000" cy="3159300"/>
          </a:xfrm>
          <a:prstGeom prst="rect">
            <a:avLst/>
          </a:prstGeom>
          <a:noFill/>
          <a:ln>
            <a:noFill/>
          </a:ln>
        </p:spPr>
        <p:txBody>
          <a:bodyPr anchorCtr="0" anchor="t" bIns="45700" lIns="91425" spcFirstLastPara="1" rIns="91425" wrap="square" tIns="45700">
            <a:noAutofit/>
          </a:bodyPr>
          <a:lstStyle/>
          <a:p>
            <a:pPr indent="-101600" lvl="0" marL="457200" rtl="0" algn="l">
              <a:lnSpc>
                <a:spcPct val="154000"/>
              </a:lnSpc>
              <a:spcBef>
                <a:spcPts val="0"/>
              </a:spcBef>
              <a:spcAft>
                <a:spcPts val="0"/>
              </a:spcAft>
              <a:buClr>
                <a:srgbClr val="333D47"/>
              </a:buClr>
              <a:buSzPts val="2000"/>
              <a:buNone/>
            </a:pPr>
            <a:r>
              <a:t/>
            </a:r>
            <a:endParaRPr/>
          </a:p>
        </p:txBody>
      </p:sp>
      <p:sp>
        <p:nvSpPr>
          <p:cNvPr id="198" name="Google Shape;198;p4"/>
          <p:cNvSpPr txBox="1"/>
          <p:nvPr>
            <p:ph idx="11" type="ftr"/>
          </p:nvPr>
        </p:nvSpPr>
        <p:spPr>
          <a:xfrm>
            <a:off x="380572" y="6452244"/>
            <a:ext cx="2410800" cy="2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5"/>
          <p:cNvSpPr txBox="1"/>
          <p:nvPr>
            <p:ph type="title"/>
          </p:nvPr>
        </p:nvSpPr>
        <p:spPr>
          <a:xfrm>
            <a:off x="364389" y="546895"/>
            <a:ext cx="11478300" cy="132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E2161"/>
              </a:buClr>
              <a:buSzPts val="4800"/>
              <a:buFont typeface="Calibri"/>
              <a:buNone/>
            </a:pPr>
            <a:r>
              <a:t/>
            </a:r>
            <a:endParaRPr/>
          </a:p>
        </p:txBody>
      </p:sp>
      <p:sp>
        <p:nvSpPr>
          <p:cNvPr id="204" name="Google Shape;204;p5"/>
          <p:cNvSpPr txBox="1"/>
          <p:nvPr>
            <p:ph idx="1" type="body"/>
          </p:nvPr>
        </p:nvSpPr>
        <p:spPr>
          <a:xfrm>
            <a:off x="364389" y="1944218"/>
            <a:ext cx="6086400" cy="4189800"/>
          </a:xfrm>
          <a:prstGeom prst="rect">
            <a:avLst/>
          </a:prstGeom>
          <a:noFill/>
          <a:ln>
            <a:noFill/>
          </a:ln>
        </p:spPr>
        <p:txBody>
          <a:bodyPr anchorCtr="0" anchor="t" bIns="45700" lIns="91425" spcFirstLastPara="1" rIns="91425" wrap="square" tIns="45700">
            <a:noAutofit/>
          </a:bodyPr>
          <a:lstStyle/>
          <a:p>
            <a:pPr indent="-95250" lvl="0" marL="457200" rtl="0" algn="l">
              <a:lnSpc>
                <a:spcPct val="146666"/>
              </a:lnSpc>
              <a:spcBef>
                <a:spcPts val="0"/>
              </a:spcBef>
              <a:spcAft>
                <a:spcPts val="0"/>
              </a:spcAft>
              <a:buClr>
                <a:srgbClr val="333D47"/>
              </a:buClr>
              <a:buSzPts val="2100"/>
              <a:buNone/>
            </a:pPr>
            <a:r>
              <a:t/>
            </a:r>
            <a:endParaRPr/>
          </a:p>
        </p:txBody>
      </p:sp>
      <p:sp>
        <p:nvSpPr>
          <p:cNvPr id="205" name="Google Shape;205;p5"/>
          <p:cNvSpPr txBox="1"/>
          <p:nvPr>
            <p:ph idx="2" type="body"/>
          </p:nvPr>
        </p:nvSpPr>
        <p:spPr>
          <a:xfrm>
            <a:off x="7153289" y="2327100"/>
            <a:ext cx="4393200" cy="813000"/>
          </a:xfrm>
          <a:prstGeom prst="rect">
            <a:avLst/>
          </a:prstGeom>
          <a:noFill/>
          <a:ln>
            <a:noFill/>
          </a:ln>
        </p:spPr>
        <p:txBody>
          <a:bodyPr anchorCtr="0" anchor="t" bIns="45700" lIns="91425" spcFirstLastPara="1" rIns="91425" wrap="square" tIns="45700">
            <a:noAutofit/>
          </a:bodyPr>
          <a:lstStyle/>
          <a:p>
            <a:pPr indent="-76200" lvl="0" marL="457200" rtl="0" algn="l">
              <a:lnSpc>
                <a:spcPct val="128333"/>
              </a:lnSpc>
              <a:spcBef>
                <a:spcPts val="0"/>
              </a:spcBef>
              <a:spcAft>
                <a:spcPts val="0"/>
              </a:spcAft>
              <a:buClr>
                <a:srgbClr val="333D47"/>
              </a:buClr>
              <a:buSzPts val="2400"/>
              <a:buNone/>
            </a:pPr>
            <a:r>
              <a:t/>
            </a:r>
            <a:endParaRPr/>
          </a:p>
        </p:txBody>
      </p:sp>
      <p:sp>
        <p:nvSpPr>
          <p:cNvPr id="206" name="Google Shape;206;p5"/>
          <p:cNvSpPr txBox="1"/>
          <p:nvPr>
            <p:ph idx="3" type="body"/>
          </p:nvPr>
        </p:nvSpPr>
        <p:spPr>
          <a:xfrm>
            <a:off x="7153289" y="3262672"/>
            <a:ext cx="4393200" cy="2709300"/>
          </a:xfrm>
          <a:prstGeom prst="rect">
            <a:avLst/>
          </a:prstGeom>
          <a:noFill/>
          <a:ln>
            <a:noFill/>
          </a:ln>
        </p:spPr>
        <p:txBody>
          <a:bodyPr anchorCtr="0" anchor="t" bIns="45700" lIns="91425" spcFirstLastPara="1" rIns="91425" wrap="square" tIns="45700">
            <a:normAutofit/>
          </a:bodyPr>
          <a:lstStyle/>
          <a:p>
            <a:pPr indent="-95250" lvl="0" marL="290512" rtl="0" algn="l">
              <a:lnSpc>
                <a:spcPct val="100000"/>
              </a:lnSpc>
              <a:spcBef>
                <a:spcPts val="0"/>
              </a:spcBef>
              <a:spcAft>
                <a:spcPts val="0"/>
              </a:spcAft>
              <a:buClr>
                <a:srgbClr val="333D47"/>
              </a:buClr>
              <a:buSzPts val="2100"/>
              <a:buFont typeface="Arial"/>
              <a:buNone/>
            </a:pPr>
            <a:r>
              <a:t/>
            </a:r>
            <a:endParaRPr/>
          </a:p>
        </p:txBody>
      </p:sp>
      <p:sp>
        <p:nvSpPr>
          <p:cNvPr id="207" name="Google Shape;207;p5"/>
          <p:cNvSpPr txBox="1"/>
          <p:nvPr>
            <p:ph idx="11" type="ftr"/>
          </p:nvPr>
        </p:nvSpPr>
        <p:spPr>
          <a:xfrm>
            <a:off x="380572" y="6452244"/>
            <a:ext cx="2410800" cy="2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6"/>
          <p:cNvSpPr txBox="1"/>
          <p:nvPr>
            <p:ph type="title"/>
          </p:nvPr>
        </p:nvSpPr>
        <p:spPr>
          <a:xfrm>
            <a:off x="364388" y="546895"/>
            <a:ext cx="11484600" cy="132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E2161"/>
              </a:buClr>
              <a:buSzPts val="4800"/>
              <a:buFont typeface="Calibri"/>
              <a:buNone/>
            </a:pPr>
            <a:r>
              <a:t/>
            </a:r>
            <a:endParaRPr/>
          </a:p>
        </p:txBody>
      </p:sp>
      <p:sp>
        <p:nvSpPr>
          <p:cNvPr id="213" name="Google Shape;213;p6"/>
          <p:cNvSpPr txBox="1"/>
          <p:nvPr>
            <p:ph idx="1" type="body"/>
          </p:nvPr>
        </p:nvSpPr>
        <p:spPr>
          <a:xfrm>
            <a:off x="364388" y="1944218"/>
            <a:ext cx="11484600" cy="602700"/>
          </a:xfrm>
          <a:prstGeom prst="rect">
            <a:avLst/>
          </a:prstGeom>
          <a:noFill/>
          <a:ln>
            <a:noFill/>
          </a:ln>
        </p:spPr>
        <p:txBody>
          <a:bodyPr anchorCtr="0" anchor="t" bIns="45700" lIns="91425" spcFirstLastPara="1" rIns="91425" wrap="square" tIns="45700">
            <a:noAutofit/>
          </a:bodyPr>
          <a:lstStyle/>
          <a:p>
            <a:pPr indent="-76200" lvl="0" marL="457200" rtl="0" algn="l">
              <a:lnSpc>
                <a:spcPct val="128333"/>
              </a:lnSpc>
              <a:spcBef>
                <a:spcPts val="0"/>
              </a:spcBef>
              <a:spcAft>
                <a:spcPts val="0"/>
              </a:spcAft>
              <a:buClr>
                <a:srgbClr val="333D47"/>
              </a:buClr>
              <a:buSzPts val="2400"/>
              <a:buNone/>
            </a:pPr>
            <a:r>
              <a:t/>
            </a:r>
            <a:endParaRPr/>
          </a:p>
        </p:txBody>
      </p:sp>
      <p:sp>
        <p:nvSpPr>
          <p:cNvPr id="214" name="Google Shape;214;p6"/>
          <p:cNvSpPr txBox="1"/>
          <p:nvPr>
            <p:ph idx="2" type="body"/>
          </p:nvPr>
        </p:nvSpPr>
        <p:spPr>
          <a:xfrm>
            <a:off x="376743" y="2632135"/>
            <a:ext cx="5740800" cy="3525900"/>
          </a:xfrm>
          <a:prstGeom prst="rect">
            <a:avLst/>
          </a:prstGeom>
          <a:noFill/>
          <a:ln>
            <a:noFill/>
          </a:ln>
        </p:spPr>
        <p:txBody>
          <a:bodyPr anchorCtr="0" anchor="t" bIns="45700" lIns="91425" spcFirstLastPara="1" rIns="91425" wrap="square" tIns="45700">
            <a:normAutofit/>
          </a:bodyPr>
          <a:lstStyle/>
          <a:p>
            <a:pPr indent="-95250" lvl="0" marL="233362" rtl="0" algn="l">
              <a:lnSpc>
                <a:spcPct val="146666"/>
              </a:lnSpc>
              <a:spcBef>
                <a:spcPts val="0"/>
              </a:spcBef>
              <a:spcAft>
                <a:spcPts val="0"/>
              </a:spcAft>
              <a:buClr>
                <a:srgbClr val="333D47"/>
              </a:buClr>
              <a:buSzPts val="2100"/>
              <a:buFont typeface="Arial"/>
              <a:buNone/>
            </a:pPr>
            <a:r>
              <a:t/>
            </a:r>
            <a:endParaRPr/>
          </a:p>
        </p:txBody>
      </p:sp>
      <p:sp>
        <p:nvSpPr>
          <p:cNvPr id="215" name="Google Shape;215;p6"/>
          <p:cNvSpPr txBox="1"/>
          <p:nvPr>
            <p:ph idx="3" type="body"/>
          </p:nvPr>
        </p:nvSpPr>
        <p:spPr>
          <a:xfrm>
            <a:off x="6254750" y="2632135"/>
            <a:ext cx="5594400" cy="3525900"/>
          </a:xfrm>
          <a:prstGeom prst="rect">
            <a:avLst/>
          </a:prstGeom>
          <a:noFill/>
          <a:ln>
            <a:noFill/>
          </a:ln>
        </p:spPr>
        <p:txBody>
          <a:bodyPr anchorCtr="0" anchor="t" bIns="45700" lIns="91425" spcFirstLastPara="1" rIns="91425" wrap="square" tIns="45700">
            <a:normAutofit/>
          </a:bodyPr>
          <a:lstStyle/>
          <a:p>
            <a:pPr indent="-95250" lvl="0" marL="233362" rtl="0" algn="l">
              <a:lnSpc>
                <a:spcPct val="146666"/>
              </a:lnSpc>
              <a:spcBef>
                <a:spcPts val="0"/>
              </a:spcBef>
              <a:spcAft>
                <a:spcPts val="0"/>
              </a:spcAft>
              <a:buClr>
                <a:srgbClr val="333D47"/>
              </a:buClr>
              <a:buSzPts val="2100"/>
              <a:buFont typeface="Arial"/>
              <a:buNone/>
            </a:pPr>
            <a:r>
              <a:t/>
            </a:r>
            <a:endParaRPr/>
          </a:p>
        </p:txBody>
      </p:sp>
      <p:sp>
        <p:nvSpPr>
          <p:cNvPr id="216" name="Google Shape;216;p6"/>
          <p:cNvSpPr txBox="1"/>
          <p:nvPr>
            <p:ph idx="11" type="ftr"/>
          </p:nvPr>
        </p:nvSpPr>
        <p:spPr>
          <a:xfrm>
            <a:off x="380572" y="6452244"/>
            <a:ext cx="2410800" cy="2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sp>
        <p:nvSpPr>
          <p:cNvPr id="119" name="Google Shape;119;g29a46ec9b1f_1_0"/>
          <p:cNvSpPr txBox="1"/>
          <p:nvPr/>
        </p:nvSpPr>
        <p:spPr>
          <a:xfrm>
            <a:off x="1848825" y="208950"/>
            <a:ext cx="8839800" cy="644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800">
                <a:solidFill>
                  <a:schemeClr val="lt1"/>
                </a:solidFill>
              </a:rPr>
              <a:t>•</a:t>
            </a:r>
            <a:r>
              <a:rPr lang="en-US" sz="2800">
                <a:solidFill>
                  <a:schemeClr val="lt1"/>
                </a:solidFill>
                <a:latin typeface="Calibri"/>
                <a:ea typeface="Calibri"/>
                <a:cs typeface="Calibri"/>
                <a:sym typeface="Calibri"/>
              </a:rPr>
              <a:t>Next Thu. every project will present</a:t>
            </a:r>
            <a:endParaRPr sz="28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400">
                <a:solidFill>
                  <a:schemeClr val="lt1"/>
                </a:solidFill>
              </a:rPr>
              <a:t>•</a:t>
            </a:r>
            <a:r>
              <a:rPr lang="en-US" sz="2400">
                <a:solidFill>
                  <a:schemeClr val="lt1"/>
                </a:solidFill>
                <a:latin typeface="Calibri"/>
                <a:ea typeface="Calibri"/>
                <a:cs typeface="Calibri"/>
                <a:sym typeface="Calibri"/>
              </a:rPr>
              <a:t>Max 5 minutes – I will cut you off</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chemeClr val="lt1"/>
                </a:solidFill>
              </a:rPr>
              <a:t>•</a:t>
            </a:r>
            <a:endParaRPr sz="2800">
              <a:solidFill>
                <a:schemeClr val="lt1"/>
              </a:solidFill>
            </a:endParaRPr>
          </a:p>
          <a:p>
            <a:pPr indent="0" lvl="0" marL="0" rtl="0" algn="l">
              <a:lnSpc>
                <a:spcPct val="115000"/>
              </a:lnSpc>
              <a:spcBef>
                <a:spcPts val="0"/>
              </a:spcBef>
              <a:spcAft>
                <a:spcPts val="0"/>
              </a:spcAft>
              <a:buNone/>
            </a:pPr>
            <a:r>
              <a:rPr lang="en-US" sz="2800">
                <a:solidFill>
                  <a:schemeClr val="lt1"/>
                </a:solidFill>
              </a:rPr>
              <a:t>•</a:t>
            </a:r>
            <a:r>
              <a:rPr lang="en-US" sz="2800">
                <a:solidFill>
                  <a:schemeClr val="lt1"/>
                </a:solidFill>
                <a:latin typeface="Calibri"/>
                <a:ea typeface="Calibri"/>
                <a:cs typeface="Calibri"/>
                <a:sym typeface="Calibri"/>
              </a:rPr>
              <a:t>Everyone in the team will speak</a:t>
            </a:r>
            <a:endParaRPr sz="28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r>
              <a:rPr lang="en-US" sz="2000">
                <a:solidFill>
                  <a:schemeClr val="lt1"/>
                </a:solidFill>
                <a:latin typeface="Calibri"/>
                <a:ea typeface="Calibri"/>
                <a:cs typeface="Calibri"/>
                <a:sym typeface="Calibri"/>
              </a:rPr>
              <a:t>Background: your application and why you want to use it, 1 slide</a:t>
            </a:r>
            <a:endParaRPr sz="20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r>
              <a:rPr lang="en-US" sz="2000">
                <a:solidFill>
                  <a:schemeClr val="lt1"/>
                </a:solidFill>
                <a:latin typeface="Calibri"/>
                <a:ea typeface="Calibri"/>
                <a:cs typeface="Calibri"/>
                <a:sym typeface="Calibri"/>
              </a:rPr>
              <a:t>What technologies you considered: 1 slide</a:t>
            </a:r>
            <a:endParaRPr sz="20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r>
              <a:rPr lang="en-US" sz="2000">
                <a:solidFill>
                  <a:schemeClr val="lt1"/>
                </a:solidFill>
                <a:latin typeface="Calibri"/>
                <a:ea typeface="Calibri"/>
                <a:cs typeface="Calibri"/>
                <a:sym typeface="Calibri"/>
              </a:rPr>
              <a:t>Choice: what you chose to use, summary  of how it works, 1 slide</a:t>
            </a:r>
            <a:endParaRPr sz="20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r>
              <a:rPr lang="en-US" sz="2000">
                <a:solidFill>
                  <a:schemeClr val="lt1"/>
                </a:solidFill>
                <a:latin typeface="Calibri"/>
                <a:ea typeface="Calibri"/>
                <a:cs typeface="Calibri"/>
                <a:sym typeface="Calibri"/>
              </a:rPr>
              <a:t>Appeal of choice: 1 slide</a:t>
            </a:r>
            <a:endParaRPr sz="20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r>
              <a:rPr lang="en-US" sz="2000">
                <a:solidFill>
                  <a:schemeClr val="lt1"/>
                </a:solidFill>
                <a:latin typeface="Calibri"/>
                <a:ea typeface="Calibri"/>
                <a:cs typeface="Calibri"/>
                <a:sym typeface="Calibri"/>
              </a:rPr>
              <a:t>Drawbacks of choice: 1 slide</a:t>
            </a:r>
            <a:endParaRPr sz="20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endParaRPr sz="2000">
              <a:solidFill>
                <a:schemeClr val="lt1"/>
              </a:solidFill>
            </a:endParaRPr>
          </a:p>
          <a:p>
            <a:pPr indent="0" lvl="0" marL="0" rtl="0" algn="l">
              <a:lnSpc>
                <a:spcPct val="115000"/>
              </a:lnSpc>
              <a:spcBef>
                <a:spcPts val="0"/>
              </a:spcBef>
              <a:spcAft>
                <a:spcPts val="0"/>
              </a:spcAft>
              <a:buNone/>
            </a:pPr>
            <a:r>
              <a:rPr lang="en-US" sz="2400">
                <a:solidFill>
                  <a:schemeClr val="lt1"/>
                </a:solidFill>
              </a:rPr>
              <a:t>•</a:t>
            </a:r>
            <a:r>
              <a:rPr lang="en-US" sz="2400">
                <a:solidFill>
                  <a:schemeClr val="lt1"/>
                </a:solidFill>
                <a:latin typeface="Calibri"/>
                <a:ea typeface="Calibri"/>
                <a:cs typeface="Calibri"/>
                <a:sym typeface="Calibri"/>
              </a:rPr>
              <a:t>Things to think about, as a starting point:</a:t>
            </a:r>
            <a:endParaRPr sz="24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r>
              <a:rPr lang="en-US" sz="2000">
                <a:solidFill>
                  <a:schemeClr val="lt1"/>
                </a:solidFill>
                <a:latin typeface="Calibri"/>
                <a:ea typeface="Calibri"/>
                <a:cs typeface="Calibri"/>
                <a:sym typeface="Calibri"/>
              </a:rPr>
              <a:t>Availability of relevant examples</a:t>
            </a:r>
            <a:endParaRPr sz="20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r>
              <a:rPr lang="en-US" sz="2000">
                <a:solidFill>
                  <a:schemeClr val="lt1"/>
                </a:solidFill>
                <a:latin typeface="Calibri"/>
                <a:ea typeface="Calibri"/>
                <a:cs typeface="Calibri"/>
                <a:sym typeface="Calibri"/>
              </a:rPr>
              <a:t>Look at open issues on GitHub</a:t>
            </a:r>
            <a:endParaRPr sz="2000">
              <a:solidFill>
                <a:schemeClr val="lt1"/>
              </a:solidFill>
              <a:latin typeface="Calibri"/>
              <a:ea typeface="Calibri"/>
              <a:cs typeface="Calibri"/>
              <a:sym typeface="Calibri"/>
            </a:endParaRPr>
          </a:p>
          <a:p>
            <a:pPr indent="0" lvl="0" marL="12700" rtl="0" algn="l">
              <a:lnSpc>
                <a:spcPct val="115000"/>
              </a:lnSpc>
              <a:spcBef>
                <a:spcPts val="0"/>
              </a:spcBef>
              <a:spcAft>
                <a:spcPts val="0"/>
              </a:spcAft>
              <a:buNone/>
            </a:pPr>
            <a:r>
              <a:rPr lang="en-US" sz="2000">
                <a:solidFill>
                  <a:schemeClr val="lt1"/>
                </a:solidFill>
              </a:rPr>
              <a:t>•</a:t>
            </a:r>
            <a:endParaRPr sz="2000">
              <a:solidFill>
                <a:schemeClr val="lt1"/>
              </a:solidFill>
            </a:endParaRPr>
          </a:p>
          <a:p>
            <a:pPr indent="0" lvl="0" marL="0" rtl="0" algn="l">
              <a:lnSpc>
                <a:spcPct val="115000"/>
              </a:lnSpc>
              <a:spcBef>
                <a:spcPts val="0"/>
              </a:spcBef>
              <a:spcAft>
                <a:spcPts val="0"/>
              </a:spcAft>
              <a:buNone/>
            </a:pPr>
            <a:r>
              <a:rPr lang="en-US" sz="2400">
                <a:solidFill>
                  <a:schemeClr val="lt1"/>
                </a:solidFill>
              </a:rPr>
              <a:t>•</a:t>
            </a:r>
            <a:r>
              <a:rPr lang="en-US" sz="2400">
                <a:solidFill>
                  <a:schemeClr val="lt1"/>
                </a:solidFill>
                <a:latin typeface="Calibri"/>
                <a:ea typeface="Calibri"/>
                <a:cs typeface="Calibri"/>
                <a:sym typeface="Calibri"/>
              </a:rPr>
              <a:t>Questions?</a:t>
            </a:r>
            <a:endParaRPr sz="2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g29a0c6051e2_0_12"/>
          <p:cNvSpPr txBox="1"/>
          <p:nvPr>
            <p:ph type="title"/>
          </p:nvPr>
        </p:nvSpPr>
        <p:spPr>
          <a:xfrm>
            <a:off x="364389" y="526072"/>
            <a:ext cx="11416200" cy="871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E2161"/>
              </a:buClr>
              <a:buSzPts val="4800"/>
              <a:buFont typeface="Calibri"/>
              <a:buNone/>
            </a:pPr>
            <a:r>
              <a:rPr lang="en-US"/>
              <a:t>Background</a:t>
            </a:r>
            <a:endParaRPr/>
          </a:p>
        </p:txBody>
      </p:sp>
      <p:sp>
        <p:nvSpPr>
          <p:cNvPr id="125" name="Google Shape;125;g29a0c6051e2_0_12"/>
          <p:cNvSpPr txBox="1"/>
          <p:nvPr>
            <p:ph idx="1" type="body"/>
          </p:nvPr>
        </p:nvSpPr>
        <p:spPr>
          <a:xfrm>
            <a:off x="364400" y="1821175"/>
            <a:ext cx="11416200" cy="4402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8333"/>
              </a:lnSpc>
              <a:spcBef>
                <a:spcPts val="0"/>
              </a:spcBef>
              <a:spcAft>
                <a:spcPts val="0"/>
              </a:spcAft>
              <a:buNone/>
            </a:pPr>
            <a:r>
              <a:rPr lang="en-US" u="sng">
                <a:solidFill>
                  <a:schemeClr val="hlink"/>
                </a:solidFill>
                <a:hlinkClick r:id="rId3"/>
              </a:rPr>
              <a:t>All of Us</a:t>
            </a:r>
            <a:endParaRPr/>
          </a:p>
          <a:p>
            <a:pPr indent="-368300" lvl="0" marL="457200" rtl="0" algn="l">
              <a:lnSpc>
                <a:spcPct val="128333"/>
              </a:lnSpc>
              <a:spcBef>
                <a:spcPts val="0"/>
              </a:spcBef>
              <a:spcAft>
                <a:spcPts val="0"/>
              </a:spcAft>
              <a:buSzPts val="2200"/>
              <a:buChar char="●"/>
            </a:pPr>
            <a:r>
              <a:rPr lang="en-US" sz="2200"/>
              <a:t>Health data from one million or more people living in the United States by NIH</a:t>
            </a:r>
            <a:endParaRPr sz="2200"/>
          </a:p>
          <a:p>
            <a:pPr indent="-368300" lvl="1" marL="914400" rtl="0" algn="l">
              <a:lnSpc>
                <a:spcPct val="128333"/>
              </a:lnSpc>
              <a:spcBef>
                <a:spcPts val="0"/>
              </a:spcBef>
              <a:spcAft>
                <a:spcPts val="0"/>
              </a:spcAft>
              <a:buSzPts val="2200"/>
              <a:buFont typeface="Calibri"/>
              <a:buChar char="○"/>
            </a:pPr>
            <a:r>
              <a:rPr lang="en-US" sz="2200">
                <a:latin typeface="Calibri"/>
                <a:ea typeface="Calibri"/>
                <a:cs typeface="Calibri"/>
                <a:sym typeface="Calibri"/>
              </a:rPr>
              <a:t>Demographics, survey, EHR, genomics, etc.</a:t>
            </a:r>
            <a:endParaRPr sz="2200">
              <a:latin typeface="Calibri"/>
              <a:ea typeface="Calibri"/>
              <a:cs typeface="Calibri"/>
              <a:sym typeface="Calibri"/>
            </a:endParaRPr>
          </a:p>
          <a:p>
            <a:pPr indent="0" lvl="0" marL="0" rtl="0" algn="l">
              <a:lnSpc>
                <a:spcPct val="128333"/>
              </a:lnSpc>
              <a:spcBef>
                <a:spcPts val="0"/>
              </a:spcBef>
              <a:spcAft>
                <a:spcPts val="0"/>
              </a:spcAft>
              <a:buNone/>
            </a:pPr>
            <a:r>
              <a:t/>
            </a:r>
            <a:endParaRPr u="sng"/>
          </a:p>
          <a:p>
            <a:pPr indent="0" lvl="0" marL="0" rtl="0" algn="l">
              <a:lnSpc>
                <a:spcPct val="128333"/>
              </a:lnSpc>
              <a:spcBef>
                <a:spcPts val="0"/>
              </a:spcBef>
              <a:spcAft>
                <a:spcPts val="0"/>
              </a:spcAft>
              <a:buNone/>
            </a:pPr>
            <a:r>
              <a:rPr lang="en-US" u="sng"/>
              <a:t>Social determinants of health</a:t>
            </a:r>
            <a:endParaRPr u="sng"/>
          </a:p>
          <a:p>
            <a:pPr indent="-368300" lvl="0" marL="457200" rtl="0" algn="l">
              <a:lnSpc>
                <a:spcPct val="128333"/>
              </a:lnSpc>
              <a:spcBef>
                <a:spcPts val="0"/>
              </a:spcBef>
              <a:spcAft>
                <a:spcPts val="0"/>
              </a:spcAft>
              <a:buSzPts val="2200"/>
              <a:buChar char="●"/>
            </a:pPr>
            <a:r>
              <a:rPr lang="en-US" sz="2200"/>
              <a:t>Income level</a:t>
            </a:r>
            <a:endParaRPr sz="2200"/>
          </a:p>
          <a:p>
            <a:pPr indent="-368300" lvl="0" marL="457200" rtl="0" algn="l">
              <a:lnSpc>
                <a:spcPct val="128333"/>
              </a:lnSpc>
              <a:spcBef>
                <a:spcPts val="0"/>
              </a:spcBef>
              <a:spcAft>
                <a:spcPts val="0"/>
              </a:spcAft>
              <a:buSzPts val="2200"/>
              <a:buChar char="●"/>
            </a:pPr>
            <a:r>
              <a:rPr lang="en-US" sz="2200"/>
              <a:t>Healthcare coverage</a:t>
            </a:r>
            <a:endParaRPr sz="2200"/>
          </a:p>
          <a:p>
            <a:pPr indent="-368300" lvl="0" marL="457200" rtl="0" algn="l">
              <a:lnSpc>
                <a:spcPct val="128333"/>
              </a:lnSpc>
              <a:spcBef>
                <a:spcPts val="0"/>
              </a:spcBef>
              <a:spcAft>
                <a:spcPts val="0"/>
              </a:spcAft>
              <a:buSzPts val="2200"/>
              <a:buChar char="●"/>
            </a:pPr>
            <a:r>
              <a:rPr lang="en-US" sz="2200"/>
              <a:t>Housing status</a:t>
            </a:r>
            <a:endParaRPr sz="2200"/>
          </a:p>
          <a:p>
            <a:pPr indent="0" lvl="0" marL="0" rtl="0" algn="l">
              <a:lnSpc>
                <a:spcPct val="128333"/>
              </a:lnSpc>
              <a:spcBef>
                <a:spcPts val="0"/>
              </a:spcBef>
              <a:spcAft>
                <a:spcPts val="0"/>
              </a:spcAft>
              <a:buNone/>
            </a:pPr>
            <a:r>
              <a:t/>
            </a:r>
            <a:endParaRPr/>
          </a:p>
        </p:txBody>
      </p:sp>
      <p:sp>
        <p:nvSpPr>
          <p:cNvPr id="126" name="Google Shape;126;g29a0c6051e2_0_12"/>
          <p:cNvSpPr txBox="1"/>
          <p:nvPr>
            <p:ph idx="11" type="ftr"/>
          </p:nvPr>
        </p:nvSpPr>
        <p:spPr>
          <a:xfrm>
            <a:off x="380572" y="6452244"/>
            <a:ext cx="2410800" cy="2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364389" y="526072"/>
            <a:ext cx="11416278" cy="8719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E2161"/>
              </a:buClr>
              <a:buSzPts val="4800"/>
              <a:buFont typeface="Calibri"/>
              <a:buNone/>
            </a:pPr>
            <a:r>
              <a:rPr lang="en-US"/>
              <a:t>Background</a:t>
            </a:r>
            <a:endParaRPr/>
          </a:p>
        </p:txBody>
      </p:sp>
      <p:sp>
        <p:nvSpPr>
          <p:cNvPr id="132" name="Google Shape;132;p2"/>
          <p:cNvSpPr txBox="1"/>
          <p:nvPr>
            <p:ph idx="1" type="body"/>
          </p:nvPr>
        </p:nvSpPr>
        <p:spPr>
          <a:xfrm>
            <a:off x="364400" y="1821175"/>
            <a:ext cx="11416200" cy="4402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8333"/>
              </a:lnSpc>
              <a:spcBef>
                <a:spcPts val="0"/>
              </a:spcBef>
              <a:spcAft>
                <a:spcPts val="0"/>
              </a:spcAft>
              <a:buNone/>
            </a:pPr>
            <a:r>
              <a:rPr lang="en-US" u="sng">
                <a:solidFill>
                  <a:schemeClr val="hlink"/>
                </a:solidFill>
                <a:hlinkClick r:id="rId3"/>
              </a:rPr>
              <a:t>All of Us (NIH)</a:t>
            </a:r>
            <a:endParaRPr/>
          </a:p>
          <a:p>
            <a:pPr indent="0" lvl="0" marL="0" rtl="0" algn="l">
              <a:lnSpc>
                <a:spcPct val="128333"/>
              </a:lnSpc>
              <a:spcBef>
                <a:spcPts val="0"/>
              </a:spcBef>
              <a:spcAft>
                <a:spcPts val="0"/>
              </a:spcAft>
              <a:buNone/>
            </a:pPr>
            <a:r>
              <a:rPr lang="en-US" sz="2200"/>
              <a:t>Health data from one million or more people living in the United States </a:t>
            </a:r>
            <a:endParaRPr sz="2200"/>
          </a:p>
          <a:p>
            <a:pPr indent="-368300" lvl="0" marL="457200" rtl="0" algn="l">
              <a:lnSpc>
                <a:spcPct val="128333"/>
              </a:lnSpc>
              <a:spcBef>
                <a:spcPts val="0"/>
              </a:spcBef>
              <a:spcAft>
                <a:spcPts val="0"/>
              </a:spcAft>
              <a:buSzPts val="2200"/>
              <a:buFont typeface="Calibri"/>
              <a:buChar char="●"/>
            </a:pPr>
            <a:r>
              <a:rPr lang="en-US" sz="2200">
                <a:latin typeface="Calibri"/>
                <a:ea typeface="Calibri"/>
                <a:cs typeface="Calibri"/>
                <a:sym typeface="Calibri"/>
              </a:rPr>
              <a:t>Demographics, survey, EHR, genomics, etc.</a:t>
            </a:r>
            <a:endParaRPr u="sng"/>
          </a:p>
          <a:p>
            <a:pPr indent="0" lvl="0" marL="0" rtl="0" algn="l">
              <a:lnSpc>
                <a:spcPct val="128333"/>
              </a:lnSpc>
              <a:spcBef>
                <a:spcPts val="0"/>
              </a:spcBef>
              <a:spcAft>
                <a:spcPts val="0"/>
              </a:spcAft>
              <a:buNone/>
            </a:pPr>
            <a:r>
              <a:rPr lang="en-US" u="sng"/>
              <a:t>Interactive Visualizations</a:t>
            </a:r>
            <a:endParaRPr/>
          </a:p>
          <a:p>
            <a:pPr indent="-368300" lvl="0" marL="457200" rtl="0" algn="l">
              <a:lnSpc>
                <a:spcPct val="128333"/>
              </a:lnSpc>
              <a:spcBef>
                <a:spcPts val="0"/>
              </a:spcBef>
              <a:spcAft>
                <a:spcPts val="0"/>
              </a:spcAft>
              <a:buSzPts val="2200"/>
              <a:buChar char="●"/>
            </a:pPr>
            <a:r>
              <a:rPr lang="en-US" sz="2200"/>
              <a:t>Maps (e.g., choropleth)</a:t>
            </a:r>
            <a:endParaRPr sz="2200"/>
          </a:p>
          <a:p>
            <a:pPr indent="-368300" lvl="0" marL="457200" rtl="0" algn="l">
              <a:lnSpc>
                <a:spcPct val="128333"/>
              </a:lnSpc>
              <a:spcBef>
                <a:spcPts val="0"/>
              </a:spcBef>
              <a:spcAft>
                <a:spcPts val="0"/>
              </a:spcAft>
              <a:buSzPts val="2200"/>
              <a:buChar char="●"/>
            </a:pPr>
            <a:r>
              <a:rPr lang="en-US" sz="2200"/>
              <a:t>Time-series</a:t>
            </a:r>
            <a:endParaRPr sz="2200"/>
          </a:p>
          <a:p>
            <a:pPr indent="-368300" lvl="0" marL="457200" rtl="0" algn="l">
              <a:lnSpc>
                <a:spcPct val="128333"/>
              </a:lnSpc>
              <a:spcBef>
                <a:spcPts val="0"/>
              </a:spcBef>
              <a:spcAft>
                <a:spcPts val="0"/>
              </a:spcAft>
              <a:buSzPts val="2200"/>
              <a:buChar char="●"/>
            </a:pPr>
            <a:r>
              <a:rPr lang="en-US" sz="2200"/>
              <a:t>Bar plots</a:t>
            </a:r>
            <a:endParaRPr sz="2200"/>
          </a:p>
          <a:p>
            <a:pPr indent="0" lvl="0" marL="0" rtl="0" algn="l">
              <a:lnSpc>
                <a:spcPct val="128333"/>
              </a:lnSpc>
              <a:spcBef>
                <a:spcPts val="0"/>
              </a:spcBef>
              <a:spcAft>
                <a:spcPts val="0"/>
              </a:spcAft>
              <a:buNone/>
            </a:pPr>
            <a:r>
              <a:rPr b="1" lang="en-US" u="sng"/>
              <a:t>Goal:</a:t>
            </a:r>
            <a:r>
              <a:rPr lang="en-US"/>
              <a:t> Linking SDOH to health outcomes, especially chronic disease, and visualizing the distribution of SDOH across space and time. </a:t>
            </a:r>
            <a:r>
              <a:rPr i="1" lang="en-US"/>
              <a:t>Can we identify emerging trends?</a:t>
            </a:r>
            <a:endParaRPr i="1"/>
          </a:p>
          <a:p>
            <a:pPr indent="0" lvl="0" marL="0" rtl="0" algn="l">
              <a:lnSpc>
                <a:spcPct val="128333"/>
              </a:lnSpc>
              <a:spcBef>
                <a:spcPts val="0"/>
              </a:spcBef>
              <a:spcAft>
                <a:spcPts val="0"/>
              </a:spcAft>
              <a:buNone/>
            </a:pPr>
            <a:r>
              <a:t/>
            </a:r>
            <a:endParaRPr/>
          </a:p>
          <a:p>
            <a:pPr indent="0" lvl="0" marL="0" rtl="0" algn="l">
              <a:lnSpc>
                <a:spcPct val="128333"/>
              </a:lnSpc>
              <a:spcBef>
                <a:spcPts val="0"/>
              </a:spcBef>
              <a:spcAft>
                <a:spcPts val="0"/>
              </a:spcAft>
              <a:buNone/>
            </a:pPr>
            <a:r>
              <a:t/>
            </a:r>
            <a:endParaRPr/>
          </a:p>
        </p:txBody>
      </p:sp>
      <p:sp>
        <p:nvSpPr>
          <p:cNvPr id="133" name="Google Shape;133;p2"/>
          <p:cNvSpPr txBox="1"/>
          <p:nvPr>
            <p:ph idx="11" type="ftr"/>
          </p:nvPr>
        </p:nvSpPr>
        <p:spPr>
          <a:xfrm>
            <a:off x="380572" y="6452244"/>
            <a:ext cx="2410752" cy="273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pic>
        <p:nvPicPr>
          <p:cNvPr id="134" name="Google Shape;134;p2"/>
          <p:cNvPicPr preferRelativeResize="0"/>
          <p:nvPr/>
        </p:nvPicPr>
        <p:blipFill>
          <a:blip r:embed="rId4">
            <a:alphaModFix/>
          </a:blip>
          <a:stretch>
            <a:fillRect/>
          </a:stretch>
        </p:blipFill>
        <p:spPr>
          <a:xfrm>
            <a:off x="8586000" y="526075"/>
            <a:ext cx="3460624" cy="3801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9a0c6051e2_0_0"/>
          <p:cNvSpPr txBox="1"/>
          <p:nvPr>
            <p:ph type="title"/>
          </p:nvPr>
        </p:nvSpPr>
        <p:spPr>
          <a:xfrm>
            <a:off x="364389" y="526072"/>
            <a:ext cx="11416200" cy="871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E2161"/>
              </a:buClr>
              <a:buSzPts val="4800"/>
              <a:buFont typeface="Calibri"/>
              <a:buNone/>
            </a:pPr>
            <a:r>
              <a:rPr lang="en-US"/>
              <a:t>Technologies Considered</a:t>
            </a:r>
            <a:endParaRPr/>
          </a:p>
        </p:txBody>
      </p:sp>
      <p:sp>
        <p:nvSpPr>
          <p:cNvPr id="140" name="Google Shape;140;g29a0c6051e2_0_0"/>
          <p:cNvSpPr txBox="1"/>
          <p:nvPr>
            <p:ph idx="1" type="body"/>
          </p:nvPr>
        </p:nvSpPr>
        <p:spPr>
          <a:xfrm>
            <a:off x="364400" y="1821175"/>
            <a:ext cx="11416200" cy="4402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8333"/>
              </a:lnSpc>
              <a:spcBef>
                <a:spcPts val="0"/>
              </a:spcBef>
              <a:spcAft>
                <a:spcPts val="0"/>
              </a:spcAft>
              <a:buNone/>
            </a:pPr>
            <a:r>
              <a:rPr lang="en-US" u="sng"/>
              <a:t>Data visualization tools</a:t>
            </a:r>
            <a:endParaRPr u="sng"/>
          </a:p>
          <a:p>
            <a:pPr indent="-381000" lvl="0" marL="457200" rtl="0" algn="l">
              <a:lnSpc>
                <a:spcPct val="128333"/>
              </a:lnSpc>
              <a:spcBef>
                <a:spcPts val="0"/>
              </a:spcBef>
              <a:spcAft>
                <a:spcPts val="0"/>
              </a:spcAft>
              <a:buSzPts val="2400"/>
              <a:buChar char="●"/>
            </a:pPr>
            <a:r>
              <a:rPr lang="en-US"/>
              <a:t>matplotlib (Python)</a:t>
            </a:r>
            <a:endParaRPr/>
          </a:p>
          <a:p>
            <a:pPr indent="-381000" lvl="0" marL="457200" rtl="0" algn="l">
              <a:lnSpc>
                <a:spcPct val="128333"/>
              </a:lnSpc>
              <a:spcBef>
                <a:spcPts val="0"/>
              </a:spcBef>
              <a:spcAft>
                <a:spcPts val="0"/>
              </a:spcAft>
              <a:buSzPts val="2400"/>
              <a:buChar char="●"/>
            </a:pPr>
            <a:r>
              <a:rPr lang="en-US"/>
              <a:t>seaborn (Python)</a:t>
            </a:r>
            <a:endParaRPr/>
          </a:p>
          <a:p>
            <a:pPr indent="-381000" lvl="0" marL="457200" rtl="0" algn="l">
              <a:lnSpc>
                <a:spcPct val="128333"/>
              </a:lnSpc>
              <a:spcBef>
                <a:spcPts val="0"/>
              </a:spcBef>
              <a:spcAft>
                <a:spcPts val="0"/>
              </a:spcAft>
              <a:buSzPts val="2400"/>
              <a:buChar char="●"/>
            </a:pPr>
            <a:r>
              <a:rPr lang="en-US"/>
              <a:t>Altair (Python)</a:t>
            </a:r>
            <a:endParaRPr/>
          </a:p>
          <a:p>
            <a:pPr indent="-381000" lvl="0" marL="457200" rtl="0" algn="l">
              <a:lnSpc>
                <a:spcPct val="128333"/>
              </a:lnSpc>
              <a:spcBef>
                <a:spcPts val="0"/>
              </a:spcBef>
              <a:spcAft>
                <a:spcPts val="0"/>
              </a:spcAft>
              <a:buSzPts val="2400"/>
              <a:buChar char="●"/>
            </a:pPr>
            <a:r>
              <a:rPr lang="en-US"/>
              <a:t>D3 (Javascript)</a:t>
            </a:r>
            <a:endParaRPr/>
          </a:p>
          <a:p>
            <a:pPr indent="-381000" lvl="0" marL="457200" rtl="0" algn="l">
              <a:lnSpc>
                <a:spcPct val="128333"/>
              </a:lnSpc>
              <a:spcBef>
                <a:spcPts val="0"/>
              </a:spcBef>
              <a:spcAft>
                <a:spcPts val="0"/>
              </a:spcAft>
              <a:buSzPts val="2400"/>
              <a:buChar char="●"/>
            </a:pPr>
            <a:r>
              <a:rPr lang="en-US"/>
              <a:t>Plotly (Python)</a:t>
            </a:r>
            <a:endParaRPr/>
          </a:p>
        </p:txBody>
      </p:sp>
      <p:sp>
        <p:nvSpPr>
          <p:cNvPr id="141" name="Google Shape;141;g29a0c6051e2_0_0"/>
          <p:cNvSpPr txBox="1"/>
          <p:nvPr>
            <p:ph idx="11" type="ftr"/>
          </p:nvPr>
        </p:nvSpPr>
        <p:spPr>
          <a:xfrm>
            <a:off x="380572" y="6452244"/>
            <a:ext cx="2410800" cy="2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pic>
        <p:nvPicPr>
          <p:cNvPr id="142" name="Google Shape;142;g29a0c6051e2_0_0"/>
          <p:cNvPicPr preferRelativeResize="0"/>
          <p:nvPr/>
        </p:nvPicPr>
        <p:blipFill>
          <a:blip r:embed="rId3">
            <a:alphaModFix/>
          </a:blip>
          <a:stretch>
            <a:fillRect/>
          </a:stretch>
        </p:blipFill>
        <p:spPr>
          <a:xfrm>
            <a:off x="6074422" y="1560860"/>
            <a:ext cx="5577774" cy="3736276"/>
          </a:xfrm>
          <a:prstGeom prst="rect">
            <a:avLst/>
          </a:prstGeom>
          <a:noFill/>
          <a:ln>
            <a:noFill/>
          </a:ln>
        </p:spPr>
      </p:pic>
      <p:sp>
        <p:nvSpPr>
          <p:cNvPr id="143" name="Google Shape;143;g29a0c6051e2_0_0"/>
          <p:cNvSpPr txBox="1"/>
          <p:nvPr/>
        </p:nvSpPr>
        <p:spPr>
          <a:xfrm>
            <a:off x="6454675" y="5134150"/>
            <a:ext cx="50910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333D47"/>
                </a:solidFill>
                <a:latin typeface="Calibri"/>
                <a:ea typeface="Calibri"/>
                <a:cs typeface="Calibri"/>
                <a:sym typeface="Calibri"/>
              </a:rPr>
              <a:t>colorectal cancer incidence in the U.S. (seaborn)</a:t>
            </a:r>
            <a:endParaRPr sz="1900">
              <a:solidFill>
                <a:srgbClr val="333D4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g29bd6f77b82_3_0"/>
          <p:cNvSpPr txBox="1"/>
          <p:nvPr>
            <p:ph type="title"/>
          </p:nvPr>
        </p:nvSpPr>
        <p:spPr>
          <a:xfrm>
            <a:off x="364389" y="526072"/>
            <a:ext cx="11416200" cy="871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E2161"/>
              </a:buClr>
              <a:buSzPts val="4800"/>
              <a:buFont typeface="Calibri"/>
              <a:buNone/>
            </a:pPr>
            <a:r>
              <a:rPr lang="en-US"/>
              <a:t>Why we didn’t pick these</a:t>
            </a:r>
            <a:endParaRPr/>
          </a:p>
        </p:txBody>
      </p:sp>
      <p:sp>
        <p:nvSpPr>
          <p:cNvPr id="149" name="Google Shape;149;g29bd6f77b82_3_0"/>
          <p:cNvSpPr txBox="1"/>
          <p:nvPr>
            <p:ph idx="1" type="body"/>
          </p:nvPr>
        </p:nvSpPr>
        <p:spPr>
          <a:xfrm>
            <a:off x="364400" y="1821175"/>
            <a:ext cx="11416200" cy="4402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8333"/>
              </a:lnSpc>
              <a:spcBef>
                <a:spcPts val="0"/>
              </a:spcBef>
              <a:spcAft>
                <a:spcPts val="0"/>
              </a:spcAft>
              <a:buNone/>
            </a:pPr>
            <a:r>
              <a:rPr lang="en-US" u="sng"/>
              <a:t>Plotly (Python)</a:t>
            </a:r>
            <a:endParaRPr u="sng"/>
          </a:p>
          <a:p>
            <a:pPr indent="-381000" lvl="0" marL="457200" rtl="0" algn="l">
              <a:lnSpc>
                <a:spcPct val="128333"/>
              </a:lnSpc>
              <a:spcBef>
                <a:spcPts val="0"/>
              </a:spcBef>
              <a:spcAft>
                <a:spcPts val="0"/>
              </a:spcAft>
              <a:buSzPts val="2400"/>
              <a:buChar char="●"/>
            </a:pPr>
            <a:r>
              <a:rPr lang="en-US"/>
              <a:t>Put something here</a:t>
            </a:r>
            <a:endParaRPr/>
          </a:p>
          <a:p>
            <a:pPr indent="0" lvl="0" marL="0" rtl="0" algn="l">
              <a:lnSpc>
                <a:spcPct val="128333"/>
              </a:lnSpc>
              <a:spcBef>
                <a:spcPts val="0"/>
              </a:spcBef>
              <a:spcAft>
                <a:spcPts val="0"/>
              </a:spcAft>
              <a:buNone/>
            </a:pPr>
            <a:r>
              <a:t/>
            </a:r>
            <a:endParaRPr/>
          </a:p>
          <a:p>
            <a:pPr indent="0" lvl="0" marL="0" rtl="0" algn="l">
              <a:lnSpc>
                <a:spcPct val="128333"/>
              </a:lnSpc>
              <a:spcBef>
                <a:spcPts val="0"/>
              </a:spcBef>
              <a:spcAft>
                <a:spcPts val="0"/>
              </a:spcAft>
              <a:buNone/>
            </a:pPr>
            <a:r>
              <a:rPr lang="en-US" u="sng"/>
              <a:t>D3 (JavaScript)</a:t>
            </a:r>
            <a:endParaRPr u="sng"/>
          </a:p>
          <a:p>
            <a:pPr indent="-381000" lvl="0" marL="457200" rtl="0" algn="l">
              <a:lnSpc>
                <a:spcPct val="128333"/>
              </a:lnSpc>
              <a:spcBef>
                <a:spcPts val="0"/>
              </a:spcBef>
              <a:spcAft>
                <a:spcPts val="0"/>
              </a:spcAft>
              <a:buSzPts val="2400"/>
              <a:buChar char="●"/>
            </a:pPr>
            <a:r>
              <a:rPr lang="en-US"/>
              <a:t>Put something here</a:t>
            </a:r>
            <a:endParaRPr/>
          </a:p>
          <a:p>
            <a:pPr indent="0" lvl="0" marL="0" rtl="0" algn="l">
              <a:lnSpc>
                <a:spcPct val="128333"/>
              </a:lnSpc>
              <a:spcBef>
                <a:spcPts val="0"/>
              </a:spcBef>
              <a:spcAft>
                <a:spcPts val="0"/>
              </a:spcAft>
              <a:buNone/>
            </a:pPr>
            <a:r>
              <a:t/>
            </a:r>
            <a:endParaRPr u="sng"/>
          </a:p>
        </p:txBody>
      </p:sp>
      <p:sp>
        <p:nvSpPr>
          <p:cNvPr id="150" name="Google Shape;150;g29bd6f77b82_3_0"/>
          <p:cNvSpPr txBox="1"/>
          <p:nvPr>
            <p:ph idx="11" type="ftr"/>
          </p:nvPr>
        </p:nvSpPr>
        <p:spPr>
          <a:xfrm>
            <a:off x="380572" y="6452244"/>
            <a:ext cx="2410800" cy="2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5B4B4"/>
                </a:solidFill>
              </a:rPr>
              <a:t>CONFIDENTIAL – DO NOT DISTRIBUTE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9a46ec9b1f_1_10"/>
          <p:cNvSpPr txBox="1"/>
          <p:nvPr>
            <p:ph type="title"/>
          </p:nvPr>
        </p:nvSpPr>
        <p:spPr>
          <a:xfrm>
            <a:off x="364389" y="526072"/>
            <a:ext cx="11416200" cy="871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Altair</a:t>
            </a:r>
            <a:endParaRPr/>
          </a:p>
        </p:txBody>
      </p:sp>
      <p:sp>
        <p:nvSpPr>
          <p:cNvPr id="157" name="Google Shape;157;g29a46ec9b1f_1_10"/>
          <p:cNvSpPr txBox="1"/>
          <p:nvPr>
            <p:ph idx="1" type="body"/>
          </p:nvPr>
        </p:nvSpPr>
        <p:spPr>
          <a:xfrm>
            <a:off x="364400" y="1776600"/>
            <a:ext cx="4566000" cy="33048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en-US" sz="2100"/>
              <a:t>high level compared to matplotlib</a:t>
            </a:r>
            <a:endParaRPr sz="2100"/>
          </a:p>
          <a:p>
            <a:pPr indent="-361950" lvl="0" marL="457200" rtl="0" algn="l">
              <a:spcBef>
                <a:spcPts val="0"/>
              </a:spcBef>
              <a:spcAft>
                <a:spcPts val="0"/>
              </a:spcAft>
              <a:buSzPts val="2100"/>
              <a:buChar char="•"/>
            </a:pPr>
            <a:r>
              <a:rPr lang="en-US" sz="2100"/>
              <a:t>More customization than seaborn</a:t>
            </a:r>
            <a:endParaRPr sz="2100"/>
          </a:p>
          <a:p>
            <a:pPr indent="-361950" lvl="0" marL="457200" rtl="0" algn="l">
              <a:spcBef>
                <a:spcPts val="0"/>
              </a:spcBef>
              <a:spcAft>
                <a:spcPts val="0"/>
              </a:spcAft>
              <a:buSzPts val="2100"/>
              <a:buChar char="•"/>
            </a:pPr>
            <a:r>
              <a:rPr lang="en-US" sz="2100"/>
              <a:t>Syntactic simple compared to D3 &amp; Plotly</a:t>
            </a:r>
            <a:endParaRPr sz="2100"/>
          </a:p>
        </p:txBody>
      </p:sp>
      <p:pic>
        <p:nvPicPr>
          <p:cNvPr id="158" name="Google Shape;158;g29a46ec9b1f_1_10"/>
          <p:cNvPicPr preferRelativeResize="0"/>
          <p:nvPr/>
        </p:nvPicPr>
        <p:blipFill>
          <a:blip r:embed="rId3">
            <a:alphaModFix/>
          </a:blip>
          <a:stretch>
            <a:fillRect/>
          </a:stretch>
        </p:blipFill>
        <p:spPr>
          <a:xfrm>
            <a:off x="5208000" y="1614185"/>
            <a:ext cx="6983999" cy="3881916"/>
          </a:xfrm>
          <a:prstGeom prst="rect">
            <a:avLst/>
          </a:prstGeom>
          <a:noFill/>
          <a:ln>
            <a:noFill/>
          </a:ln>
        </p:spPr>
      </p:pic>
      <p:pic>
        <p:nvPicPr>
          <p:cNvPr id="159" name="Google Shape;159;g29a46ec9b1f_1_10"/>
          <p:cNvPicPr preferRelativeResize="0"/>
          <p:nvPr/>
        </p:nvPicPr>
        <p:blipFill>
          <a:blip r:embed="rId4">
            <a:alphaModFix/>
          </a:blip>
          <a:stretch>
            <a:fillRect/>
          </a:stretch>
        </p:blipFill>
        <p:spPr>
          <a:xfrm>
            <a:off x="1566228" y="3506100"/>
            <a:ext cx="3474551" cy="3243325"/>
          </a:xfrm>
          <a:prstGeom prst="rect">
            <a:avLst/>
          </a:prstGeom>
          <a:noFill/>
          <a:ln>
            <a:noFill/>
          </a:ln>
        </p:spPr>
      </p:pic>
      <p:sp>
        <p:nvSpPr>
          <p:cNvPr id="160" name="Google Shape;160;g29a46ec9b1f_1_10"/>
          <p:cNvSpPr txBox="1"/>
          <p:nvPr/>
        </p:nvSpPr>
        <p:spPr>
          <a:xfrm>
            <a:off x="6721450" y="5390700"/>
            <a:ext cx="41148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333D47"/>
                </a:solidFill>
                <a:latin typeface="Calibri"/>
                <a:ea typeface="Calibri"/>
                <a:cs typeface="Calibri"/>
                <a:sym typeface="Calibri"/>
              </a:rPr>
              <a:t>colorectal cancer incidence in the U.S.</a:t>
            </a:r>
            <a:endParaRPr sz="1900">
              <a:solidFill>
                <a:srgbClr val="333D47"/>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9a46ec9b1f_0_9"/>
          <p:cNvSpPr txBox="1"/>
          <p:nvPr>
            <p:ph type="title"/>
          </p:nvPr>
        </p:nvSpPr>
        <p:spPr>
          <a:xfrm>
            <a:off x="364389" y="526072"/>
            <a:ext cx="11416200" cy="871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Altair - Interactive Geomap</a:t>
            </a:r>
            <a:endParaRPr/>
          </a:p>
        </p:txBody>
      </p:sp>
      <p:pic>
        <p:nvPicPr>
          <p:cNvPr id="167" name="Google Shape;167;g29a46ec9b1f_0_9"/>
          <p:cNvPicPr preferRelativeResize="0"/>
          <p:nvPr/>
        </p:nvPicPr>
        <p:blipFill>
          <a:blip r:embed="rId3">
            <a:alphaModFix/>
          </a:blip>
          <a:stretch>
            <a:fillRect/>
          </a:stretch>
        </p:blipFill>
        <p:spPr>
          <a:xfrm>
            <a:off x="457200" y="1823150"/>
            <a:ext cx="5603324" cy="2149800"/>
          </a:xfrm>
          <a:prstGeom prst="rect">
            <a:avLst/>
          </a:prstGeom>
          <a:noFill/>
          <a:ln>
            <a:noFill/>
          </a:ln>
        </p:spPr>
      </p:pic>
      <p:pic>
        <p:nvPicPr>
          <p:cNvPr id="168" name="Google Shape;168;g29a46ec9b1f_0_9"/>
          <p:cNvPicPr preferRelativeResize="0"/>
          <p:nvPr/>
        </p:nvPicPr>
        <p:blipFill>
          <a:blip r:embed="rId4">
            <a:alphaModFix/>
          </a:blip>
          <a:stretch>
            <a:fillRect/>
          </a:stretch>
        </p:blipFill>
        <p:spPr>
          <a:xfrm>
            <a:off x="4499750" y="2450175"/>
            <a:ext cx="7047201" cy="382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9a46ec9b1f_1_17"/>
          <p:cNvSpPr txBox="1"/>
          <p:nvPr>
            <p:ph type="title"/>
          </p:nvPr>
        </p:nvSpPr>
        <p:spPr>
          <a:xfrm>
            <a:off x="364389" y="526072"/>
            <a:ext cx="11416200" cy="871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Pros</a:t>
            </a:r>
            <a:endParaRPr/>
          </a:p>
        </p:txBody>
      </p:sp>
      <p:sp>
        <p:nvSpPr>
          <p:cNvPr id="175" name="Google Shape;175;g29a46ec9b1f_1_17"/>
          <p:cNvSpPr txBox="1"/>
          <p:nvPr>
            <p:ph idx="2" type="body"/>
          </p:nvPr>
        </p:nvSpPr>
        <p:spPr>
          <a:xfrm>
            <a:off x="364400" y="1919346"/>
            <a:ext cx="11416200" cy="379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a:t>Interactive visualizations</a:t>
            </a:r>
            <a:endParaRPr/>
          </a:p>
          <a:p>
            <a:pPr indent="-381000" lvl="0" marL="457200" rtl="0" algn="l">
              <a:spcBef>
                <a:spcPts val="0"/>
              </a:spcBef>
              <a:spcAft>
                <a:spcPts val="0"/>
              </a:spcAft>
              <a:buSzPts val="2400"/>
              <a:buChar char="●"/>
            </a:pPr>
            <a:r>
              <a:rPr lang="en-US"/>
              <a:t>Integration with Python ecosystem</a:t>
            </a:r>
            <a:endParaRPr/>
          </a:p>
          <a:p>
            <a:pPr indent="-381000" lvl="0" marL="457200" rtl="0" algn="l">
              <a:spcBef>
                <a:spcPts val="0"/>
              </a:spcBef>
              <a:spcAft>
                <a:spcPts val="0"/>
              </a:spcAft>
              <a:buSzPts val="2400"/>
              <a:buChar char="●"/>
            </a:pPr>
            <a:r>
              <a:rPr lang="en-US"/>
              <a:t>Declarative syntax allows for ease of use</a:t>
            </a:r>
            <a:endParaRPr/>
          </a:p>
          <a:p>
            <a:pPr indent="-381000" lvl="0" marL="457200" rtl="0" algn="l">
              <a:spcBef>
                <a:spcPts val="0"/>
              </a:spcBef>
              <a:spcAft>
                <a:spcPts val="0"/>
              </a:spcAft>
              <a:buSzPts val="2400"/>
              <a:buChar char="●"/>
            </a:pPr>
            <a:r>
              <a:rPr lang="en-US"/>
              <a:t>Transportabl</a:t>
            </a:r>
            <a:r>
              <a:rPr lang="en-US"/>
              <a:t>e format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heme">
  <a:themeElements>
    <a:clrScheme name="Brand Custom Colors">
      <a:dk1>
        <a:srgbClr val="32006E"/>
      </a:dk1>
      <a:lt1>
        <a:srgbClr val="FFFFFF"/>
      </a:lt1>
      <a:dk2>
        <a:srgbClr val="566069"/>
      </a:dk2>
      <a:lt2>
        <a:srgbClr val="C3C5C8"/>
      </a:lt2>
      <a:accent1>
        <a:srgbClr val="76236C"/>
      </a:accent1>
      <a:accent2>
        <a:srgbClr val="FFC700"/>
      </a:accent2>
      <a:accent3>
        <a:srgbClr val="2C69CE"/>
      </a:accent3>
      <a:accent4>
        <a:srgbClr val="D24310"/>
      </a:accent4>
      <a:accent5>
        <a:srgbClr val="32006E"/>
      </a:accent5>
      <a:accent6>
        <a:srgbClr val="00899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2018-05-24T22:44:14Z</dcterms:created>
  <dc:creator>Dan Heinlein</dc:creator>
</cp:coreProperties>
</file>