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4C67-5300-4BD6-B4EF-A129AAC5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420C3-3F92-4CC6-B326-90EC19AEF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CD89-B5BB-40EF-956A-95DEC5E9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F137-6F0E-4F06-B363-97428C44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88DB-70BD-460B-80E1-35707AD2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8F18-396C-4F91-8872-906CF8AC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6C1A3-5AAA-4F73-81DE-CEB64688B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DB31-C66D-4EF9-A2CF-D60563CD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BB5BE-072A-42EF-8821-C84EC8BA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C4B4-ED5B-458F-A4B6-5989FCD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EF992-87F1-443D-8C3C-8338D5A19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8A09B-2225-462B-8B2C-CF4382755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93C4-3528-475F-9DE7-79C54EBD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C90E-D585-4D47-96D4-CE648457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6738-83E1-4ABF-99A3-D6064C1F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50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2E7E-C858-4476-8ABA-4327FA57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BD8A-9A8D-4C01-AD24-F8CF5081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2EE8-E944-43BD-908C-35EC9DFB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05D9-9BF3-4C6B-BA38-320FA587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F419-2E5C-4CF6-BAA3-32667AC7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5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5591-59F6-4584-BF01-C030D514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2230E-E08B-4F3E-8166-11620614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0AB4-1DCC-47A5-86A8-75E69FC9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E9FC9-336F-4819-9CE8-D2034DF3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CC46-3743-46A0-B575-E0B1DA2E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7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0FCB-9E50-4EBD-8623-3A59226F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4D61-6298-40AC-AF4F-F4C6D925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72ACB-C34A-409D-8EC8-AFF933BE9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2C21A-27DC-423A-80DA-C1AFF96E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0A5C-989F-45A8-BC97-A6383848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434DD-EB1D-458F-82DB-253F6B46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4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09B-DA70-47CA-AB2E-776CCFAD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ABD1B-7DCB-44F3-8803-95F8EFC8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254FC-BCD9-453B-945F-B8B521BB5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B819D-AC26-435C-97EB-FC0DC4058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0AE2A-3F58-4D64-B47E-6A51B981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67219-9697-4F42-9340-9E9F7FA1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C955-37C8-45E7-8DBA-6BEE81C7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DDABB-C8AA-450D-ACB6-DD7714E4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30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4792-2E46-4732-9C75-1C6B8160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F04C0-468A-47F4-AFA9-66E83962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CCA1E-4184-4270-8AA7-05739CAE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818BA-1ABA-4800-9857-5AE75B6E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7B39C-208A-4EA6-9230-8DC8EFBA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B7D83-6C60-4768-ACCA-B3A2239B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02F0E-0D06-4726-A578-195B618C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19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3C3E-FD94-42CF-80F0-C1C883A3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B4F1-1DE8-40E7-ABB5-62FAECE1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9D669-C539-49CE-9E24-A54FADFC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1F6E5-CC17-4F55-8705-C5495887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04DBB-F14E-494F-9261-A8EAB818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5FAA-B4C5-4F4E-874C-AA4412D0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20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8FF8-C447-4717-92F7-BCCCA808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5FF51-A4F5-4F61-9000-F4E9903C4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83FDE-9606-4EB0-8AF9-63E045C1B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5F509-27C9-4EE0-A08C-D5E46C57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3401F-F1C3-4ACA-95D6-C6C73C03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50D71-E0EA-48D6-A233-41C49237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4AB44-8E55-4CF9-A203-0CF3F602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D41A-D4BF-4A65-A2BC-641018F9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D8FF-62E5-4BA4-85A5-7083D0E32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BB0-A203-41FB-B701-972F10CAF68A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4CCF-E7DC-4856-8620-85E44762F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04B5-5A72-444E-891C-834BB2237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A6DE-0F15-401B-87FA-ABE4701DD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1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E8984-8AFA-429F-AADC-754D683F5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GB" sz="6000" dirty="0">
                <a:solidFill>
                  <a:schemeClr val="bg1"/>
                </a:solidFill>
              </a:rPr>
              <a:t>Project pitch: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Getting data from a report into 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CC36-0F85-4434-907D-552E65FF7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GB" sz="2400" i="1" dirty="0">
                <a:solidFill>
                  <a:schemeClr val="bg1"/>
                </a:solidFill>
              </a:rPr>
              <a:t>Nathan Green</a:t>
            </a:r>
          </a:p>
          <a:p>
            <a:pPr algn="l"/>
            <a:r>
              <a:rPr lang="en-GB" sz="2400" dirty="0">
                <a:solidFill>
                  <a:schemeClr val="bg1"/>
                </a:solidFill>
              </a:rPr>
              <a:t>Health Economics in R Data Dice</a:t>
            </a:r>
          </a:p>
          <a:p>
            <a:pPr algn="l"/>
            <a:r>
              <a:rPr lang="en-GB" sz="2400" dirty="0">
                <a:solidFill>
                  <a:schemeClr val="bg1"/>
                </a:solidFill>
              </a:rPr>
              <a:t>Belfast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A1CE3-72FB-4203-ACA4-24B91A67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1388947"/>
            <a:ext cx="3588981" cy="40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E2C2-329F-4080-8545-19B3C86C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Problem</a:t>
            </a:r>
          </a:p>
          <a:p>
            <a:r>
              <a:rPr lang="en-GB" dirty="0"/>
              <a:t>Often times data is contained within a pdf report and we want to use this in our cost-effectiveness models</a:t>
            </a:r>
          </a:p>
          <a:p>
            <a:pPr lvl="1"/>
            <a:r>
              <a:rPr lang="en-GB" dirty="0"/>
              <a:t>Problems with multiple pages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Questions</a:t>
            </a:r>
          </a:p>
          <a:p>
            <a:r>
              <a:rPr lang="en-GB" dirty="0"/>
              <a:t>Can we better automate transferring this data in to R?</a:t>
            </a:r>
          </a:p>
          <a:p>
            <a:r>
              <a:rPr lang="en-GB" dirty="0"/>
              <a:t>Is there a way of checking/testing that we have done it correctly?</a:t>
            </a:r>
          </a:p>
          <a:p>
            <a:r>
              <a:rPr lang="en-GB" dirty="0"/>
              <a:t>Can we link this with particular model/package inputs?</a:t>
            </a:r>
          </a:p>
          <a:p>
            <a:r>
              <a:rPr lang="en-GB" dirty="0"/>
              <a:t>Is it worth it, after all </a:t>
            </a:r>
            <a:r>
              <a:rPr lang="en-GB"/>
              <a:t>the cleaning??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65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6A34-78B9-4197-9163-B2E8B992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useful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90C4-DB66-4840-87C8-B7950B13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pdftools</a:t>
            </a:r>
            <a:endParaRPr lang="en-GB" dirty="0"/>
          </a:p>
          <a:p>
            <a:r>
              <a:rPr lang="en-GB" dirty="0"/>
              <a:t>pdf2txt, </a:t>
            </a:r>
          </a:p>
          <a:p>
            <a:r>
              <a:rPr lang="en-GB" dirty="0" err="1"/>
              <a:t>Xpdf</a:t>
            </a:r>
            <a:endParaRPr lang="en-GB" dirty="0"/>
          </a:p>
          <a:p>
            <a:r>
              <a:rPr lang="en-GB" dirty="0" err="1"/>
              <a:t>Rpoppler</a:t>
            </a:r>
            <a:endParaRPr lang="en-GB" dirty="0"/>
          </a:p>
          <a:p>
            <a:r>
              <a:rPr lang="en-GB" dirty="0" err="1"/>
              <a:t>Ghostscript</a:t>
            </a:r>
            <a:endParaRPr lang="en-GB" dirty="0"/>
          </a:p>
          <a:p>
            <a:r>
              <a:rPr lang="en-GB" dirty="0" err="1"/>
              <a:t>Rcampdf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pitch: Getting data from a report into a model</vt:lpstr>
      <vt:lpstr>PowerPoint Presentation</vt:lpstr>
      <vt:lpstr>Possible useful packages?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pitch: PSA in R</dc:title>
  <dc:creator>Green, Nathan</dc:creator>
  <cp:lastModifiedBy>Green, Nathan</cp:lastModifiedBy>
  <cp:revision>9</cp:revision>
  <dcterms:created xsi:type="dcterms:W3CDTF">2019-11-04T10:41:53Z</dcterms:created>
  <dcterms:modified xsi:type="dcterms:W3CDTF">2020-01-22T07:56:55Z</dcterms:modified>
</cp:coreProperties>
</file>