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396B-56D6-4275-877C-DBF4E04BF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E68B8-3A00-4A46-9D91-5C5EEBA6D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5737-5C5B-4098-BC00-6DE8FC56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D9A9-4982-4028-AF1B-7DBADB4B8AF2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69C52-640D-4DB3-ADFF-8ED0BA72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C7B58-949F-433F-999D-2DA677DC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284B-AA2D-4775-A385-E7ACF8543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6CEF-C260-41A0-81FC-60A3F267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C3272-3A2B-4221-9980-9E11EBA85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6938C-805A-40F5-8630-83848D97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D9A9-4982-4028-AF1B-7DBADB4B8AF2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870FF-F7B0-432C-8DDC-D74543EF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430F4-9AE9-4D00-85C6-845F4F9D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284B-AA2D-4775-A385-E7ACF8543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93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CCEA5-BFDF-4941-9ECE-D19A112F8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FA5E3-1F81-4CA9-8E25-CF657DA5B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48ED2-5996-47C4-B75B-3D6B450E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D9A9-4982-4028-AF1B-7DBADB4B8AF2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503D-60BB-4519-830D-2C9A3A58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46A92-47C1-41B6-965B-1941C5D6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284B-AA2D-4775-A385-E7ACF8543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32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2F58-4DE6-4CEE-9F12-5F412F69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E62BD-51D0-45F5-B1DA-9B9B474B2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AFC86-A94C-41E0-B3C3-B82F09FB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D9A9-4982-4028-AF1B-7DBADB4B8AF2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B7463-99DB-4392-BC9C-F936A18E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3AFEF-D4E5-47E8-8003-71D7FCD2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284B-AA2D-4775-A385-E7ACF8543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35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A0CA-A446-41C7-9945-AD1825BD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FDE4F-7F69-433E-8E63-816C38ABD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8729F-2D0A-4A17-B6D6-7F413D63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D9A9-4982-4028-AF1B-7DBADB4B8AF2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E872A-C06F-4385-9976-9BE0D4FC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45B78-11C5-4265-A2CC-553932DD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284B-AA2D-4775-A385-E7ACF8543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58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14DE-F441-4D8B-90CB-FD500D48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1D88-940E-403A-8F41-840C6470F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F51D6-AD73-4CC4-81A7-E0D2EDDEC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D4A54-8397-4B64-926C-15699D66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D9A9-4982-4028-AF1B-7DBADB4B8AF2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16209-6EF4-4EA1-86C3-DDE21A27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92E7B-74C6-4124-9BBE-F74BB35F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284B-AA2D-4775-A385-E7ACF8543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11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3D9D-6E4C-41F6-BD58-131550D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4D8A8-C84A-4898-9B55-EE43F2576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00F42-CA55-483D-9C48-5D618F5DA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E11E1-00F5-4EEE-B886-F98790724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BD14A-7389-4F7C-8898-2809B78AE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EEFBA-E53B-4107-806F-6E40B3FC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D9A9-4982-4028-AF1B-7DBADB4B8AF2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A8AACF-24B5-481F-A3EC-F8043BB8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6EB367-601F-45D1-93A4-1AA2C628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284B-AA2D-4775-A385-E7ACF8543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2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6E3E-35AC-4324-B46E-34BF21F3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0599E-97F3-414E-9D02-707164FD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D9A9-4982-4028-AF1B-7DBADB4B8AF2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858FB-CEDE-4FEF-8068-7E8EBC97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327E8-7C81-4BBD-9A8E-F7C15069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284B-AA2D-4775-A385-E7ACF8543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70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902BD-73CF-4A0C-8880-892EFB87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D9A9-4982-4028-AF1B-7DBADB4B8AF2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7446A-0E94-433F-8003-66216068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1448E-A1C0-4A83-9FA0-DC2FB4E1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284B-AA2D-4775-A385-E7ACF8543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69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7A88-06A7-492F-AC21-023538DB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DD4BE-9ECC-4A7A-9DC9-9C3014739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00713-BAF7-44F5-851D-B9CDBECC8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B83D0-F581-4C70-8080-7DE31A70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D9A9-4982-4028-AF1B-7DBADB4B8AF2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3916D-CE75-4514-B586-B7D8C05F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5AA20-1BFC-4C9F-B7BE-663D2A0C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284B-AA2D-4775-A385-E7ACF8543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75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2CEB-AFCE-4FE1-97D7-1E3E85C3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8A617-8BE3-4DA1-ABC1-F621A4367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97E29-A62E-41BE-B453-EA017E207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A3680-074C-4734-B3C3-36540476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D9A9-4982-4028-AF1B-7DBADB4B8AF2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736C2-7B01-4E98-93DE-3480952D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68FF6-A8DB-41D4-95AB-8D61056D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284B-AA2D-4775-A385-E7ACF8543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7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19E04-C182-456A-BF63-8D606EBC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5B572-5D81-40D5-B415-ADA65517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5CA79-686A-4F52-A40E-1D9D20E83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6D9A9-4982-4028-AF1B-7DBADB4B8AF2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0F198-62B8-41BB-9E0D-595E25CDB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A0C03-6C57-4990-AE90-65B49D5EA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284B-AA2D-4775-A385-E7ACF8543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13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althEconomicsHackath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1A6B-357E-4517-8DC7-ADEBE4481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Dive/Hackathon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E83E4-9337-45E8-A18B-510E0A0CB9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Queen’s University Belfast</a:t>
            </a:r>
          </a:p>
          <a:p>
            <a:r>
              <a:rPr lang="en-GB" dirty="0"/>
              <a:t>22 January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9DB12-0FE4-4897-BE1B-CDA57237E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4" y="69031"/>
            <a:ext cx="2198406" cy="2499241"/>
          </a:xfrm>
          <a:prstGeom prst="rect">
            <a:avLst/>
          </a:prstGeom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0A8C9B7A-5767-4B7D-8431-AABC253F5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6903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rc">
            <a:extLst>
              <a:ext uri="{FF2B5EF4-FFF2-40B4-BE49-F238E27FC236}">
                <a16:creationId xmlns:a16="http://schemas.microsoft.com/office/drawing/2014/main" id="{C348A805-051D-441F-B405-414A2D3FE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880" y="5072333"/>
            <a:ext cx="322897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queen's university belfast">
            <a:extLst>
              <a:ext uri="{FF2B5EF4-FFF2-40B4-BE49-F238E27FC236}">
                <a16:creationId xmlns:a16="http://schemas.microsoft.com/office/drawing/2014/main" id="{751927E9-02E0-4885-A83D-19A30A8D5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7" y="5020216"/>
            <a:ext cx="35623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29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7EBD-27CB-40B8-A9F0-98ADB708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B970D-0EFC-49D2-8F59-F344FCA3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A0E4A-B1E2-46AC-B3D9-D75CB1023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071563"/>
            <a:ext cx="94869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8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B2E1-4822-46FE-AD51-50E1778E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Outcomes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37FF2-197D-4210-8B19-D890DD474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Capacity building.</a:t>
            </a:r>
          </a:p>
          <a:p>
            <a:pPr lvl="0"/>
            <a:r>
              <a:rPr lang="en-GB" dirty="0"/>
              <a:t>Kick-start early-stage collaboration among academics, government and industry. </a:t>
            </a:r>
          </a:p>
          <a:p>
            <a:pPr lvl="0"/>
            <a:r>
              <a:rPr lang="en-GB" dirty="0"/>
              <a:t>Set-up new networks to promote the exchange of ideas, information sharing, best practice, and other research goals. </a:t>
            </a:r>
          </a:p>
          <a:p>
            <a:pPr lvl="0"/>
            <a:r>
              <a:rPr lang="en-GB" dirty="0"/>
              <a:t>Strengthen existing and establish new communities of interest. </a:t>
            </a:r>
          </a:p>
          <a:p>
            <a:pPr lvl="0"/>
            <a:r>
              <a:rPr lang="en-GB" dirty="0"/>
              <a:t>Propose future collaboration and projects.</a:t>
            </a:r>
          </a:p>
          <a:p>
            <a:pPr lvl="0"/>
            <a:r>
              <a:rPr lang="en-GB" dirty="0"/>
              <a:t>Establish a hackathon format for future events around other economic evaluations themes.</a:t>
            </a:r>
          </a:p>
          <a:p>
            <a:endParaRPr lang="en-GB" dirty="0"/>
          </a:p>
          <a:p>
            <a:r>
              <a:rPr lang="en-GB" dirty="0"/>
              <a:t>Specific outcomes include:</a:t>
            </a:r>
          </a:p>
          <a:p>
            <a:pPr lvl="1"/>
            <a:r>
              <a:rPr lang="en-GB" dirty="0"/>
              <a:t>Packages published on public code repositories GitHub/CRAN.</a:t>
            </a:r>
          </a:p>
          <a:p>
            <a:pPr lvl="1"/>
            <a:r>
              <a:rPr lang="en-GB" dirty="0"/>
              <a:t>Papers accompanying R packages and their applications (Journal of Scientific Computing, Medical Decision Making, Journal of Open Software)</a:t>
            </a:r>
          </a:p>
          <a:p>
            <a:pPr lvl="1"/>
            <a:r>
              <a:rPr lang="en-GB" dirty="0"/>
              <a:t>Conference contributions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57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DE4E-C63B-4436-B84F-1A2B30B3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 Economics Hackathon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E3B7A-AD05-445F-8475-30292F434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Imperial College London</a:t>
            </a:r>
          </a:p>
          <a:p>
            <a:r>
              <a:rPr lang="en-GB" dirty="0">
                <a:hlinkClick r:id="rId2"/>
              </a:rPr>
              <a:t>https://github.com/HealthEconomicsHackathon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748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988C-0BC4-453A-970E-7D57E98A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6DB78-EAE8-406D-82C9-089410786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PT Sans"/>
              </a:rPr>
              <a:t>Hacking is </a:t>
            </a:r>
            <a:r>
              <a:rPr lang="en-US" altLang="en-US" i="1" dirty="0">
                <a:solidFill>
                  <a:srgbClr val="333333"/>
                </a:solidFill>
                <a:latin typeface="PT Sans"/>
              </a:rPr>
              <a:t>creative problem solving</a:t>
            </a:r>
            <a:r>
              <a:rPr lang="en-US" altLang="en-US" dirty="0">
                <a:solidFill>
                  <a:srgbClr val="333333"/>
                </a:solidFill>
                <a:latin typeface="PT Sans"/>
              </a:rPr>
              <a:t>.</a:t>
            </a:r>
          </a:p>
          <a:p>
            <a:endParaRPr lang="en-GB" dirty="0"/>
          </a:p>
          <a:p>
            <a:r>
              <a:rPr lang="en-GB" dirty="0"/>
              <a:t>Get involved, speak up, ask questions</a:t>
            </a:r>
          </a:p>
          <a:p>
            <a:r>
              <a:rPr lang="en-GB" dirty="0"/>
              <a:t>Be curious</a:t>
            </a:r>
          </a:p>
          <a:p>
            <a:r>
              <a:rPr lang="en-GB"/>
              <a:t>Be open-minded</a:t>
            </a:r>
            <a:endParaRPr lang="en-GB" dirty="0"/>
          </a:p>
          <a:p>
            <a:r>
              <a:rPr lang="en-GB" dirty="0"/>
              <a:t>Have fun!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6EAC395-9B00-4A8D-8E67-278A66871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1645"/>
            <a:ext cx="184731" cy="4032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37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DA7F-C210-46E9-B42A-90A71648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3B6DC-E157-4D02-9FC7-A701CFB01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Three broad areas:</a:t>
            </a:r>
          </a:p>
          <a:p>
            <a:endParaRPr lang="en-GB" dirty="0"/>
          </a:p>
          <a:p>
            <a:r>
              <a:rPr lang="en-GB" dirty="0"/>
              <a:t>Data cleaning, munging, pre-processing</a:t>
            </a:r>
          </a:p>
          <a:p>
            <a:r>
              <a:rPr lang="en-GB" dirty="0"/>
              <a:t>Modelling</a:t>
            </a:r>
          </a:p>
          <a:p>
            <a:r>
              <a:rPr lang="en-GB" dirty="0"/>
              <a:t>Plotting, visualisation</a:t>
            </a:r>
          </a:p>
        </p:txBody>
      </p:sp>
    </p:spTree>
    <p:extLst>
      <p:ext uri="{BB962C8B-B14F-4D97-AF65-F5344CB8AC3E}">
        <p14:creationId xmlns:p14="http://schemas.microsoft.com/office/powerpoint/2010/main" val="415780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PT Sans</vt:lpstr>
      <vt:lpstr>Office Theme</vt:lpstr>
      <vt:lpstr>Data Dive/Hackathon</vt:lpstr>
      <vt:lpstr>PowerPoint Presentation</vt:lpstr>
      <vt:lpstr>Outcomes</vt:lpstr>
      <vt:lpstr>Health Economics Hackathon 2019</vt:lpstr>
      <vt:lpstr>PowerPoint Presentation</vt:lpstr>
      <vt:lpstr>Problem themes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Dive/Hackathon</dc:title>
  <dc:creator>Green, Nathan</dc:creator>
  <cp:lastModifiedBy>Green, Nathan</cp:lastModifiedBy>
  <cp:revision>8</cp:revision>
  <dcterms:created xsi:type="dcterms:W3CDTF">2020-01-22T07:32:14Z</dcterms:created>
  <dcterms:modified xsi:type="dcterms:W3CDTF">2020-01-22T07:57:52Z</dcterms:modified>
</cp:coreProperties>
</file>