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29" r:id="rId2"/>
    <p:sldId id="535" r:id="rId3"/>
    <p:sldId id="530" r:id="rId4"/>
    <p:sldId id="532" r:id="rId5"/>
    <p:sldId id="534" r:id="rId6"/>
    <p:sldId id="533" r:id="rId7"/>
    <p:sldId id="531" r:id="rId8"/>
  </p:sldIdLst>
  <p:sldSz cx="12192000" cy="6858000"/>
  <p:notesSz cx="67833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96" userDrawn="1">
          <p15:clr>
            <a:srgbClr val="A4A3A4"/>
          </p15:clr>
        </p15:guide>
        <p15:guide id="2" orient="horz" pos="3822" userDrawn="1">
          <p15:clr>
            <a:srgbClr val="A4A3A4"/>
          </p15:clr>
        </p15:guide>
        <p15:guide id="3" orient="horz" pos="631" userDrawn="1">
          <p15:clr>
            <a:srgbClr val="A4A3A4"/>
          </p15:clr>
        </p15:guide>
        <p15:guide id="4" orient="horz" pos="3403" userDrawn="1">
          <p15:clr>
            <a:srgbClr val="A4A3A4"/>
          </p15:clr>
        </p15:guide>
        <p15:guide id="5" pos="5948" userDrawn="1">
          <p15:clr>
            <a:srgbClr val="A4A3A4"/>
          </p15:clr>
        </p15:guide>
        <p15:guide id="6" pos="2483" userDrawn="1">
          <p15:clr>
            <a:srgbClr val="A4A3A4"/>
          </p15:clr>
        </p15:guide>
        <p15:guide id="7" pos="7501" userDrawn="1">
          <p15:clr>
            <a:srgbClr val="A4A3A4"/>
          </p15:clr>
        </p15:guide>
        <p15:guide id="8" pos="48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Hurley" initials="P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11937"/>
    <a:srgbClr val="FFFF99"/>
    <a:srgbClr val="FF99CC"/>
    <a:srgbClr val="6666FF"/>
    <a:srgbClr val="FFFF66"/>
    <a:srgbClr val="E11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41" autoAdjust="0"/>
  </p:normalViewPr>
  <p:slideViewPr>
    <p:cSldViewPr snapToGrid="0" snapToObjects="1">
      <p:cViewPr varScale="1">
        <p:scale>
          <a:sx n="57" d="100"/>
          <a:sy n="57" d="100"/>
        </p:scale>
        <p:origin x="-294" y="-90"/>
      </p:cViewPr>
      <p:guideLst>
        <p:guide orient="horz" pos="4096"/>
        <p:guide orient="horz" pos="3822"/>
        <p:guide orient="horz" pos="631"/>
        <p:guide orient="horz" pos="3403"/>
        <p:guide pos="5948"/>
        <p:guide pos="2483"/>
        <p:guide pos="7501"/>
        <p:guide pos="483"/>
      </p:guideLst>
    </p:cSldViewPr>
  </p:slideViewPr>
  <p:outlineViewPr>
    <p:cViewPr>
      <p:scale>
        <a:sx n="33" d="100"/>
        <a:sy n="33" d="100"/>
      </p:scale>
      <p:origin x="0" y="25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816"/>
    </p:cViewPr>
  </p:sorterViewPr>
  <p:notesViewPr>
    <p:cSldViewPr snapToGrid="0" snapToObjects="1">
      <p:cViewPr varScale="1">
        <p:scale>
          <a:sx n="67" d="100"/>
          <a:sy n="67" d="100"/>
        </p:scale>
        <p:origin x="-3276" y="-96"/>
      </p:cViewPr>
      <p:guideLst>
        <p:guide orient="horz" pos="2928"/>
        <p:guide orient="horz" pos="3127"/>
        <p:guide pos="2208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36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EE85A95-1FA6-48F5-AD62-9B2A5151B6D2}"/>
    <pc:docChg chg="modSld">
      <pc:chgData name="" userId="" providerId="" clId="Web-{CEE85A95-1FA6-48F5-AD62-9B2A5151B6D2}" dt="2019-03-12T23:25:24.641" v="362" actId="20577"/>
      <pc:docMkLst>
        <pc:docMk/>
      </pc:docMkLst>
      <pc:sldChg chg="addSp delSp modSp">
        <pc:chgData name="" userId="" providerId="" clId="Web-{CEE85A95-1FA6-48F5-AD62-9B2A5151B6D2}" dt="2019-03-12T23:25:24.641" v="361" actId="20577"/>
        <pc:sldMkLst>
          <pc:docMk/>
          <pc:sldMk cId="3234479071" sldId="651"/>
        </pc:sldMkLst>
        <pc:spChg chg="add del">
          <ac:chgData name="" userId="" providerId="" clId="Web-{CEE85A95-1FA6-48F5-AD62-9B2A5151B6D2}" dt="2019-03-12T23:23:18.342" v="270"/>
          <ac:spMkLst>
            <pc:docMk/>
            <pc:sldMk cId="3234479071" sldId="651"/>
            <ac:spMk id="3" creationId="{2891E258-87CE-406F-8CB0-B753DC041B5E}"/>
          </ac:spMkLst>
        </pc:spChg>
        <pc:spChg chg="add del mod">
          <ac:chgData name="" userId="" providerId="" clId="Web-{CEE85A95-1FA6-48F5-AD62-9B2A5151B6D2}" dt="2019-03-12T23:23:08.232" v="266"/>
          <ac:spMkLst>
            <pc:docMk/>
            <pc:sldMk cId="3234479071" sldId="651"/>
            <ac:spMk id="4" creationId="{8F2CE1CD-4034-42D2-89E4-EEDF31EDB555}"/>
          </ac:spMkLst>
        </pc:spChg>
        <pc:spChg chg="add mod">
          <ac:chgData name="" userId="" providerId="" clId="Web-{CEE85A95-1FA6-48F5-AD62-9B2A5151B6D2}" dt="2019-03-12T23:25:24.641" v="361" actId="20577"/>
          <ac:spMkLst>
            <pc:docMk/>
            <pc:sldMk cId="3234479071" sldId="651"/>
            <ac:spMk id="5" creationId="{CA6F42B6-F50C-4923-B99E-B52C9A0EF342}"/>
          </ac:spMkLst>
        </pc:spChg>
        <pc:picChg chg="mod">
          <ac:chgData name="" userId="" providerId="" clId="Web-{CEE85A95-1FA6-48F5-AD62-9B2A5151B6D2}" dt="2019-03-12T23:22:18.434" v="256" actId="1076"/>
          <ac:picMkLst>
            <pc:docMk/>
            <pc:sldMk cId="3234479071" sldId="651"/>
            <ac:picMk id="12290" creationId="{00000000-0000-0000-0000-000000000000}"/>
          </ac:picMkLst>
        </pc:picChg>
      </pc:sldChg>
      <pc:sldChg chg="modSp">
        <pc:chgData name="" userId="" providerId="" clId="Web-{CEE85A95-1FA6-48F5-AD62-9B2A5151B6D2}" dt="2019-03-12T23:20:54.978" v="254" actId="20577"/>
        <pc:sldMkLst>
          <pc:docMk/>
          <pc:sldMk cId="1021450154" sldId="654"/>
        </pc:sldMkLst>
        <pc:spChg chg="mod">
          <ac:chgData name="" userId="" providerId="" clId="Web-{CEE85A95-1FA6-48F5-AD62-9B2A5151B6D2}" dt="2019-03-12T23:20:54.978" v="254" actId="20577"/>
          <ac:spMkLst>
            <pc:docMk/>
            <pc:sldMk cId="1021450154" sldId="654"/>
            <ac:spMk id="3" creationId="{00000000-0000-0000-0000-000000000000}"/>
          </ac:spMkLst>
        </pc:spChg>
      </pc:sldChg>
    </pc:docChg>
  </pc:docChgLst>
  <pc:docChgLst>
    <pc:chgData clId="Web-{B7AB8E8A-AF54-4B66-A92B-92696FBF8748}"/>
    <pc:docChg chg="modSld">
      <pc:chgData name="" userId="" providerId="" clId="Web-{B7AB8E8A-AF54-4B66-A92B-92696FBF8748}" dt="2019-03-12T23:15:28.184" v="91" actId="20577"/>
      <pc:docMkLst>
        <pc:docMk/>
      </pc:docMkLst>
      <pc:sldChg chg="modSp">
        <pc:chgData name="" userId="" providerId="" clId="Web-{B7AB8E8A-AF54-4B66-A92B-92696FBF8748}" dt="2019-03-12T23:15:28.184" v="90" actId="20577"/>
        <pc:sldMkLst>
          <pc:docMk/>
          <pc:sldMk cId="1021450154" sldId="654"/>
        </pc:sldMkLst>
        <pc:spChg chg="mod">
          <ac:chgData name="" userId="" providerId="" clId="Web-{B7AB8E8A-AF54-4B66-A92B-92696FBF8748}" dt="2019-03-12T23:15:28.184" v="90" actId="20577"/>
          <ac:spMkLst>
            <pc:docMk/>
            <pc:sldMk cId="1021450154" sldId="654"/>
            <ac:spMk id="3" creationId="{00000000-0000-0000-0000-000000000000}"/>
          </ac:spMkLst>
        </pc:spChg>
      </pc:sldChg>
    </pc:docChg>
  </pc:docChgLst>
  <pc:docChgLst>
    <pc:chgData clId="Web-{C95164A6-BA51-4FB5-B155-4136C6BD3B97}"/>
    <pc:docChg chg="addSld modSld sldOrd">
      <pc:chgData name="" userId="" providerId="" clId="Web-{C95164A6-BA51-4FB5-B155-4136C6BD3B97}" dt="2019-03-12T23:08:11.056" v="1359" actId="20577"/>
      <pc:docMkLst>
        <pc:docMk/>
      </pc:docMkLst>
      <pc:sldChg chg="modSp">
        <pc:chgData name="" userId="" providerId="" clId="Web-{C95164A6-BA51-4FB5-B155-4136C6BD3B97}" dt="2019-03-12T22:49:57.320" v="102" actId="20577"/>
        <pc:sldMkLst>
          <pc:docMk/>
          <pc:sldMk cId="1311772658" sldId="608"/>
        </pc:sldMkLst>
        <pc:spChg chg="mod">
          <ac:chgData name="" userId="" providerId="" clId="Web-{C95164A6-BA51-4FB5-B155-4136C6BD3B97}" dt="2019-03-12T22:49:57.320" v="102" actId="20577"/>
          <ac:spMkLst>
            <pc:docMk/>
            <pc:sldMk cId="1311772658" sldId="608"/>
            <ac:spMk id="3" creationId="{00000000-0000-0000-0000-000000000000}"/>
          </ac:spMkLst>
        </pc:spChg>
      </pc:sldChg>
      <pc:sldChg chg="modSp">
        <pc:chgData name="" userId="" providerId="" clId="Web-{C95164A6-BA51-4FB5-B155-4136C6BD3B97}" dt="2019-03-12T22:40:20.811" v="16" actId="20577"/>
        <pc:sldMkLst>
          <pc:docMk/>
          <pc:sldMk cId="2166845150" sldId="638"/>
        </pc:sldMkLst>
        <pc:spChg chg="mod">
          <ac:chgData name="" userId="" providerId="" clId="Web-{C95164A6-BA51-4FB5-B155-4136C6BD3B97}" dt="2019-03-12T22:39:38.622" v="11" actId="20577"/>
          <ac:spMkLst>
            <pc:docMk/>
            <pc:sldMk cId="2166845150" sldId="638"/>
            <ac:spMk id="2" creationId="{00000000-0000-0000-0000-000000000000}"/>
          </ac:spMkLst>
        </pc:spChg>
        <pc:spChg chg="mod">
          <ac:chgData name="" userId="" providerId="" clId="Web-{C95164A6-BA51-4FB5-B155-4136C6BD3B97}" dt="2019-03-12T22:40:20.811" v="16" actId="20577"/>
          <ac:spMkLst>
            <pc:docMk/>
            <pc:sldMk cId="2166845150" sldId="638"/>
            <ac:spMk id="3" creationId="{00000000-0000-0000-0000-000000000000}"/>
          </ac:spMkLst>
        </pc:spChg>
      </pc:sldChg>
      <pc:sldChg chg="modSp">
        <pc:chgData name="" userId="" providerId="" clId="Web-{C95164A6-BA51-4FB5-B155-4136C6BD3B97}" dt="2019-03-12T22:43:15.944" v="26" actId="20577"/>
        <pc:sldMkLst>
          <pc:docMk/>
          <pc:sldMk cId="3518537035" sldId="642"/>
        </pc:sldMkLst>
        <pc:spChg chg="mod">
          <ac:chgData name="" userId="" providerId="" clId="Web-{C95164A6-BA51-4FB5-B155-4136C6BD3B97}" dt="2019-03-12T22:43:15.944" v="26" actId="20577"/>
          <ac:spMkLst>
            <pc:docMk/>
            <pc:sldMk cId="3518537035" sldId="642"/>
            <ac:spMk id="3" creationId="{00000000-0000-0000-0000-000000000000}"/>
          </ac:spMkLst>
        </pc:spChg>
      </pc:sldChg>
      <pc:sldChg chg="modSp">
        <pc:chgData name="" userId="" providerId="" clId="Web-{C95164A6-BA51-4FB5-B155-4136C6BD3B97}" dt="2019-03-12T22:44:07.008" v="56" actId="20577"/>
        <pc:sldMkLst>
          <pc:docMk/>
          <pc:sldMk cId="2290055589" sldId="644"/>
        </pc:sldMkLst>
        <pc:spChg chg="mod">
          <ac:chgData name="" userId="" providerId="" clId="Web-{C95164A6-BA51-4FB5-B155-4136C6BD3B97}" dt="2019-03-12T22:44:07.008" v="56" actId="20577"/>
          <ac:spMkLst>
            <pc:docMk/>
            <pc:sldMk cId="2290055589" sldId="644"/>
            <ac:spMk id="4" creationId="{00000000-0000-0000-0000-000000000000}"/>
          </ac:spMkLst>
        </pc:spChg>
      </pc:sldChg>
      <pc:sldChg chg="modSp">
        <pc:chgData name="" userId="" providerId="" clId="Web-{C95164A6-BA51-4FB5-B155-4136C6BD3B97}" dt="2019-03-12T23:08:05.212" v="1357" actId="20577"/>
        <pc:sldMkLst>
          <pc:docMk/>
          <pc:sldMk cId="3827232471" sldId="645"/>
        </pc:sldMkLst>
        <pc:spChg chg="mod">
          <ac:chgData name="" userId="" providerId="" clId="Web-{C95164A6-BA51-4FB5-B155-4136C6BD3B97}" dt="2019-03-12T23:08:05.212" v="1357" actId="20577"/>
          <ac:spMkLst>
            <pc:docMk/>
            <pc:sldMk cId="3827232471" sldId="645"/>
            <ac:spMk id="2" creationId="{00000000-0000-0000-0000-000000000000}"/>
          </ac:spMkLst>
        </pc:spChg>
        <pc:spChg chg="mod">
          <ac:chgData name="" userId="" providerId="" clId="Web-{C95164A6-BA51-4FB5-B155-4136C6BD3B97}" dt="2019-03-12T22:45:50.169" v="72" actId="20577"/>
          <ac:spMkLst>
            <pc:docMk/>
            <pc:sldMk cId="3827232471" sldId="645"/>
            <ac:spMk id="3" creationId="{00000000-0000-0000-0000-000000000000}"/>
          </ac:spMkLst>
        </pc:spChg>
      </pc:sldChg>
      <pc:sldChg chg="modSp">
        <pc:chgData name="" userId="" providerId="" clId="Web-{C95164A6-BA51-4FB5-B155-4136C6BD3B97}" dt="2019-03-12T22:48:04.503" v="90" actId="20577"/>
        <pc:sldMkLst>
          <pc:docMk/>
          <pc:sldMk cId="1187109305" sldId="648"/>
        </pc:sldMkLst>
        <pc:spChg chg="mod">
          <ac:chgData name="" userId="" providerId="" clId="Web-{C95164A6-BA51-4FB5-B155-4136C6BD3B97}" dt="2019-03-12T22:48:04.503" v="90" actId="20577"/>
          <ac:spMkLst>
            <pc:docMk/>
            <pc:sldMk cId="1187109305" sldId="648"/>
            <ac:spMk id="3" creationId="{00000000-0000-0000-0000-000000000000}"/>
          </ac:spMkLst>
        </pc:spChg>
      </pc:sldChg>
      <pc:sldChg chg="modSp">
        <pc:chgData name="" userId="" providerId="" clId="Web-{C95164A6-BA51-4FB5-B155-4136C6BD3B97}" dt="2019-03-12T22:52:35.655" v="169" actId="20577"/>
        <pc:sldMkLst>
          <pc:docMk/>
          <pc:sldMk cId="741652854" sldId="653"/>
        </pc:sldMkLst>
        <pc:spChg chg="mod">
          <ac:chgData name="" userId="" providerId="" clId="Web-{C95164A6-BA51-4FB5-B155-4136C6BD3B97}" dt="2019-03-12T22:51:38.184" v="142" actId="20577"/>
          <ac:spMkLst>
            <pc:docMk/>
            <pc:sldMk cId="741652854" sldId="653"/>
            <ac:spMk id="2" creationId="{00000000-0000-0000-0000-000000000000}"/>
          </ac:spMkLst>
        </pc:spChg>
        <pc:spChg chg="mod">
          <ac:chgData name="" userId="" providerId="" clId="Web-{C95164A6-BA51-4FB5-B155-4136C6BD3B97}" dt="2019-03-12T22:52:35.655" v="169" actId="20577"/>
          <ac:spMkLst>
            <pc:docMk/>
            <pc:sldMk cId="741652854" sldId="653"/>
            <ac:spMk id="3" creationId="{00000000-0000-0000-0000-000000000000}"/>
          </ac:spMkLst>
        </pc:spChg>
      </pc:sldChg>
      <pc:sldChg chg="modSp">
        <pc:chgData name="" userId="" providerId="" clId="Web-{C95164A6-BA51-4FB5-B155-4136C6BD3B97}" dt="2019-03-12T22:50:40.229" v="116" actId="20577"/>
        <pc:sldMkLst>
          <pc:docMk/>
          <pc:sldMk cId="1021450154" sldId="654"/>
        </pc:sldMkLst>
        <pc:spChg chg="mod">
          <ac:chgData name="" userId="" providerId="" clId="Web-{C95164A6-BA51-4FB5-B155-4136C6BD3B97}" dt="2019-03-12T22:50:40.229" v="116" actId="20577"/>
          <ac:spMkLst>
            <pc:docMk/>
            <pc:sldMk cId="1021450154" sldId="654"/>
            <ac:spMk id="3" creationId="{00000000-0000-0000-0000-000000000000}"/>
          </ac:spMkLst>
        </pc:spChg>
      </pc:sldChg>
      <pc:sldChg chg="modSp">
        <pc:chgData name="" userId="" providerId="" clId="Web-{C95164A6-BA51-4FB5-B155-4136C6BD3B97}" dt="2019-03-12T22:54:17.629" v="244" actId="20577"/>
        <pc:sldMkLst>
          <pc:docMk/>
          <pc:sldMk cId="510219919" sldId="655"/>
        </pc:sldMkLst>
        <pc:spChg chg="mod">
          <ac:chgData name="" userId="" providerId="" clId="Web-{C95164A6-BA51-4FB5-B155-4136C6BD3B97}" dt="2019-03-12T22:52:46.375" v="177" actId="20577"/>
          <ac:spMkLst>
            <pc:docMk/>
            <pc:sldMk cId="510219919" sldId="655"/>
            <ac:spMk id="2" creationId="{00000000-0000-0000-0000-000000000000}"/>
          </ac:spMkLst>
        </pc:spChg>
        <pc:spChg chg="mod">
          <ac:chgData name="" userId="" providerId="" clId="Web-{C95164A6-BA51-4FB5-B155-4136C6BD3B97}" dt="2019-03-12T22:54:17.629" v="244" actId="20577"/>
          <ac:spMkLst>
            <pc:docMk/>
            <pc:sldMk cId="510219919" sldId="655"/>
            <ac:spMk id="3" creationId="{00000000-0000-0000-0000-000000000000}"/>
          </ac:spMkLst>
        </pc:spChg>
      </pc:sldChg>
      <pc:sldChg chg="addSp delSp modSp new ord">
        <pc:chgData name="" userId="" providerId="" clId="Web-{C95164A6-BA51-4FB5-B155-4136C6BD3B97}" dt="2019-03-12T22:39:02.161" v="8"/>
        <pc:sldMkLst>
          <pc:docMk/>
          <pc:sldMk cId="3227143061" sldId="656"/>
        </pc:sldMkLst>
        <pc:picChg chg="add del mod">
          <ac:chgData name="" userId="" providerId="" clId="Web-{C95164A6-BA51-4FB5-B155-4136C6BD3B97}" dt="2019-03-12T22:38:47.926" v="4"/>
          <ac:picMkLst>
            <pc:docMk/>
            <pc:sldMk cId="3227143061" sldId="656"/>
            <ac:picMk id="2" creationId="{0B1B3CC7-EEDF-42C0-A8B6-D29B308D7FB7}"/>
          </ac:picMkLst>
        </pc:picChg>
        <pc:picChg chg="add mod">
          <ac:chgData name="" userId="" providerId="" clId="Web-{C95164A6-BA51-4FB5-B155-4136C6BD3B97}" dt="2019-03-12T22:38:55.317" v="7" actId="14100"/>
          <ac:picMkLst>
            <pc:docMk/>
            <pc:sldMk cId="3227143061" sldId="656"/>
            <ac:picMk id="4" creationId="{41CB999F-CD44-40F2-9E83-604E32C54052}"/>
          </ac:picMkLst>
        </pc:picChg>
      </pc:sldChg>
      <pc:sldChg chg="modSp new">
        <pc:chgData name="" userId="" providerId="" clId="Web-{C95164A6-BA51-4FB5-B155-4136C6BD3B97}" dt="2019-03-12T23:07:46.196" v="1356" actId="20577"/>
        <pc:sldMkLst>
          <pc:docMk/>
          <pc:sldMk cId="777197574" sldId="657"/>
        </pc:sldMkLst>
        <pc:spChg chg="mod">
          <ac:chgData name="" userId="" providerId="" clId="Web-{C95164A6-BA51-4FB5-B155-4136C6BD3B97}" dt="2019-03-12T22:54:28.145" v="249" actId="20577"/>
          <ac:spMkLst>
            <pc:docMk/>
            <pc:sldMk cId="777197574" sldId="657"/>
            <ac:spMk id="2" creationId="{A5818481-1031-40E6-9622-A8D1A64167DC}"/>
          </ac:spMkLst>
        </pc:spChg>
        <pc:spChg chg="mod">
          <ac:chgData name="" userId="" providerId="" clId="Web-{C95164A6-BA51-4FB5-B155-4136C6BD3B97}" dt="2019-03-12T23:07:46.196" v="1356" actId="20577"/>
          <ac:spMkLst>
            <pc:docMk/>
            <pc:sldMk cId="777197574" sldId="657"/>
            <ac:spMk id="3" creationId="{9E07A2B0-2197-40EA-B6BB-734D85F76E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" y="5"/>
            <a:ext cx="2940206" cy="496888"/>
          </a:xfrm>
          <a:prstGeom prst="rect">
            <a:avLst/>
          </a:prstGeom>
        </p:spPr>
        <p:txBody>
          <a:bodyPr vert="horz" lIns="90190" tIns="45096" rIns="90190" bIns="45096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603" y="5"/>
            <a:ext cx="2940206" cy="496888"/>
          </a:xfrm>
          <a:prstGeom prst="rect">
            <a:avLst/>
          </a:prstGeom>
        </p:spPr>
        <p:txBody>
          <a:bodyPr vert="horz" lIns="90190" tIns="45096" rIns="90190" bIns="45096" rtlCol="0"/>
          <a:lstStyle>
            <a:lvl1pPr algn="r">
              <a:defRPr sz="1200"/>
            </a:lvl1pPr>
          </a:lstStyle>
          <a:p>
            <a:fld id="{DD333C71-C409-40C1-B487-2E3FE8CED1B8}" type="datetimeFigureOut">
              <a:rPr lang="en-IE" smtClean="0"/>
              <a:pPr/>
              <a:t>21/01/2020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8" y="9428171"/>
            <a:ext cx="2940206" cy="496884"/>
          </a:xfrm>
          <a:prstGeom prst="rect">
            <a:avLst/>
          </a:prstGeom>
        </p:spPr>
        <p:txBody>
          <a:bodyPr vert="horz" lIns="90190" tIns="45096" rIns="90190" bIns="45096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603" y="9428171"/>
            <a:ext cx="2940206" cy="496884"/>
          </a:xfrm>
          <a:prstGeom prst="rect">
            <a:avLst/>
          </a:prstGeom>
        </p:spPr>
        <p:txBody>
          <a:bodyPr vert="horz" lIns="90190" tIns="45096" rIns="90190" bIns="45096" rtlCol="0" anchor="b"/>
          <a:lstStyle>
            <a:lvl1pPr algn="r">
              <a:defRPr sz="1200"/>
            </a:lvl1pPr>
          </a:lstStyle>
          <a:p>
            <a:fld id="{64F32BEF-B7BF-4A5C-A941-6339F8800FE7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5220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5"/>
            <a:ext cx="2939468" cy="496331"/>
          </a:xfrm>
          <a:prstGeom prst="rect">
            <a:avLst/>
          </a:prstGeom>
        </p:spPr>
        <p:txBody>
          <a:bodyPr vert="horz" lIns="90190" tIns="45096" rIns="90190" bIns="45096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2358" y="5"/>
            <a:ext cx="2939468" cy="496331"/>
          </a:xfrm>
          <a:prstGeom prst="rect">
            <a:avLst/>
          </a:prstGeom>
        </p:spPr>
        <p:txBody>
          <a:bodyPr vert="horz" lIns="90190" tIns="45096" rIns="90190" bIns="45096" rtlCol="0"/>
          <a:lstStyle>
            <a:lvl1pPr algn="r">
              <a:defRPr sz="1200"/>
            </a:lvl1pPr>
          </a:lstStyle>
          <a:p>
            <a:fld id="{768CF5C6-43A9-4523-AF41-8F50D11C05A4}" type="datetimeFigureOut">
              <a:rPr lang="en-IE" smtClean="0"/>
              <a:pPr/>
              <a:t>21/01/2020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2950"/>
            <a:ext cx="6621462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90" tIns="45096" rIns="90190" bIns="45096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339" y="4715160"/>
            <a:ext cx="5426710" cy="4466988"/>
          </a:xfrm>
          <a:prstGeom prst="rect">
            <a:avLst/>
          </a:prstGeom>
        </p:spPr>
        <p:txBody>
          <a:bodyPr vert="horz" lIns="90190" tIns="45096" rIns="90190" bIns="4509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428587"/>
            <a:ext cx="2939468" cy="496331"/>
          </a:xfrm>
          <a:prstGeom prst="rect">
            <a:avLst/>
          </a:prstGeom>
        </p:spPr>
        <p:txBody>
          <a:bodyPr vert="horz" lIns="90190" tIns="45096" rIns="90190" bIns="45096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2358" y="9428587"/>
            <a:ext cx="2939468" cy="496331"/>
          </a:xfrm>
          <a:prstGeom prst="rect">
            <a:avLst/>
          </a:prstGeom>
        </p:spPr>
        <p:txBody>
          <a:bodyPr vert="horz" lIns="90190" tIns="45096" rIns="90190" bIns="45096" rtlCol="0" anchor="b"/>
          <a:lstStyle>
            <a:lvl1pPr algn="r">
              <a:defRPr sz="1200"/>
            </a:lvl1pPr>
          </a:lstStyle>
          <a:p>
            <a:fld id="{3C8901AA-2063-44F2-B51B-BC36ED5F5652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016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lang="en-US" sz="3000" b="1" kern="1200" dirty="0">
                <a:solidFill>
                  <a:srgbClr val="E1193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119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rgbClr val="E119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rgbClr val="E11937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rgbClr val="E1193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11937"/>
              </a:buClr>
              <a:defRPr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1192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119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1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119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3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119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7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4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rgbClr val="E11937"/>
              </a:buCl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E119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6868 RCSI PowerPoint_Follow on_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FC52-BC11-5443-965E-6774247276E5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6F1E-67AC-044F-B4EE-87FB2D45D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00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11923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2285 Charter Day Meeting Holding Slide V_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641" y="670813"/>
            <a:ext cx="7701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b="1" dirty="0" smtClean="0"/>
              <a:t>Health Economics in R</a:t>
            </a:r>
          </a:p>
          <a:p>
            <a:pPr algn="ctr"/>
            <a:r>
              <a:rPr lang="en-IE" sz="3600" b="1" dirty="0" err="1" smtClean="0"/>
              <a:t>Belfst</a:t>
            </a:r>
            <a:endParaRPr lang="en-IE" sz="3600" b="1" dirty="0" smtClean="0"/>
          </a:p>
          <a:p>
            <a:pPr algn="ctr"/>
            <a:r>
              <a:rPr lang="en-IE" sz="3600" dirty="0" smtClean="0"/>
              <a:t>21-22 Jan 2020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Associations </a:t>
            </a:r>
            <a:r>
              <a:rPr lang="en-US" sz="3600" dirty="0" smtClean="0"/>
              <a:t>between surgical &amp; hospital volume and hospital mortality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CONFIDENTIAL – WORK IN PROGRESS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43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Estimation of Rare Events by use of Case- Control 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 have a data set with 7000 inpatient hospital episodes with sex, age, case-mix (div variables) and in-hospital death variables.</a:t>
            </a:r>
          </a:p>
          <a:p>
            <a:r>
              <a:rPr lang="en-IE" dirty="0" smtClean="0"/>
              <a:t>I want to explore if hospital and surgical team volume of patients (3 &amp; 3-groups) has impact on risk of death</a:t>
            </a:r>
          </a:p>
          <a:p>
            <a:endParaRPr lang="en-IE" dirty="0" smtClean="0"/>
          </a:p>
          <a:p>
            <a:r>
              <a:rPr lang="en-IE" dirty="0" smtClean="0"/>
              <a:t>I have used Probit and  Poisson models to estimate OR for likelihood of death given low/medium/high volume hospital and low/medium/high volume team and predicted probabilities and 95%CI</a:t>
            </a:r>
          </a:p>
          <a:p>
            <a:endParaRPr lang="en-IE" dirty="0"/>
          </a:p>
          <a:p>
            <a:r>
              <a:rPr lang="en-IE" dirty="0" smtClean="0"/>
              <a:t>In-hospital death is a rare event (n=700) so this design might not be appropriate.</a:t>
            </a:r>
          </a:p>
          <a:p>
            <a:endParaRPr lang="en-IE" dirty="0"/>
          </a:p>
          <a:p>
            <a:r>
              <a:rPr lang="en-IE" dirty="0" smtClean="0"/>
              <a:t>I would like to know how I can do the analysis by case-control design which implies</a:t>
            </a:r>
          </a:p>
          <a:p>
            <a:pPr lvl="1"/>
            <a:r>
              <a:rPr lang="en-IE" dirty="0" smtClean="0"/>
              <a:t>Matching episodes with death with episodes without death by sex, age group and co-morbidity (1:n)</a:t>
            </a:r>
          </a:p>
          <a:p>
            <a:pPr lvl="1"/>
            <a:r>
              <a:rPr lang="en-IE" dirty="0" smtClean="0"/>
              <a:t>By conditional regression identify variation</a:t>
            </a:r>
          </a:p>
        </p:txBody>
      </p:sp>
    </p:spTree>
    <p:extLst>
      <p:ext uri="{BB962C8B-B14F-4D97-AF65-F5344CB8AC3E}">
        <p14:creationId xmlns:p14="http://schemas.microsoft.com/office/powerpoint/2010/main" val="20225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6656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HIPE data for 4 years for Emergency Abdominal Surgery:</a:t>
            </a:r>
            <a:br>
              <a:rPr lang="en-IE" dirty="0" smtClean="0"/>
            </a:br>
            <a:r>
              <a:rPr lang="en-IE" dirty="0" smtClean="0"/>
              <a:t>Proportion discharged as death within 30 days after admission by three groups of hospital and three groups of principal team volume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0582"/>
            <a:ext cx="13145025" cy="35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3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5" y="0"/>
            <a:ext cx="6447612" cy="652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4205" y="735980"/>
            <a:ext cx="2988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Probit</a:t>
            </a:r>
            <a:r>
              <a:rPr lang="en-IE" dirty="0" smtClean="0"/>
              <a:t> or Poisson regression</a:t>
            </a:r>
          </a:p>
          <a:p>
            <a:endParaRPr lang="en-IE" dirty="0" smtClean="0"/>
          </a:p>
          <a:p>
            <a:r>
              <a:rPr lang="en-IE" dirty="0" smtClean="0"/>
              <a:t>With and without Case mix adjustment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878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8" y="2141032"/>
            <a:ext cx="11366810" cy="252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36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97" y="506566"/>
            <a:ext cx="9143618" cy="542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4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Suggested Themes </a:t>
            </a:r>
            <a:r>
              <a:rPr lang="en-IE" dirty="0" smtClean="0"/>
              <a:t>for </a:t>
            </a:r>
            <a:r>
              <a:rPr lang="en-IE" dirty="0" smtClean="0"/>
              <a:t>Discussion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Rare event </a:t>
            </a:r>
            <a:r>
              <a:rPr lang="en-IE" dirty="0" smtClean="0"/>
              <a:t>estimation: logit/probit vs Poisson </a:t>
            </a:r>
            <a:r>
              <a:rPr lang="en-IE" dirty="0" smtClean="0"/>
              <a:t>regression: How to do </a:t>
            </a:r>
            <a:r>
              <a:rPr lang="en-IE" smtClean="0"/>
              <a:t>that in R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Matched Case-Control analysis: How to do that in R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Stratified analysis vs. interaction analysis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49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eer Development WG Kickof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16999</TotalTime>
  <Words>218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Career Development WG Kickoff</vt:lpstr>
      <vt:lpstr>PowerPoint Presentation</vt:lpstr>
      <vt:lpstr>Estimation of Rare Events by use of Case- Control Design</vt:lpstr>
      <vt:lpstr>HIPE data for 4 years for Emergency Abdominal Surgery: Proportion discharged as death within 30 days after admission by three groups of hospital and three groups of principal team volume</vt:lpstr>
      <vt:lpstr>PowerPoint Presentation</vt:lpstr>
      <vt:lpstr>PowerPoint Presentation</vt:lpstr>
      <vt:lpstr>PowerPoint Presentation</vt:lpstr>
      <vt:lpstr>Suggested Themes for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Jan Sorensen</cp:lastModifiedBy>
  <cp:revision>1401</cp:revision>
  <cp:lastPrinted>2019-03-12T17:51:54Z</cp:lastPrinted>
  <dcterms:created xsi:type="dcterms:W3CDTF">2014-01-14T16:49:01Z</dcterms:created>
  <dcterms:modified xsi:type="dcterms:W3CDTF">2020-01-21T08:06:05Z</dcterms:modified>
</cp:coreProperties>
</file>