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2B68-AFA1-4DAF-A95D-AAE2ADEA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A574-83C8-408A-998A-0B09A8CC9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E9F6-F28B-4115-8784-3A7E9751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AE53-A075-4D1B-B69E-2B373D25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03A7-3B33-4335-9EF9-352C91BD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1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979D-9D1D-4307-81CE-BF0CD5C0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515DE-2724-48A5-9D57-BB51C465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AB14-76FB-4846-8871-C639037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9BF6-58D1-422D-A747-F98333B1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7F2C-1EF3-4258-994C-82DCEB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78F1B-07F9-4322-BE01-39AC2F64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F4D7-0ACB-40DF-81FE-A5325F515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41FC-A851-4E38-8AE1-902A952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FC60-FD6E-4495-8A14-319DFDD8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F916-C815-4B9E-8A0C-8ABA09A6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D54F-89D6-4EA8-9AA0-76FCA51D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C21F-DD36-4649-AB4F-BA504CE2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81DB-192D-4F30-A1C3-54892462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5B50-521D-4D27-9AEE-5868AA9C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05AB-982B-4693-A725-571B6EB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97C1-23D8-4A59-8144-D4F4843D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B55-6C73-4DB3-8AB3-436F21C2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A2A6-ED39-44F7-9FCB-0372627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F404-6424-452A-9606-5A142E76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069-12A1-4CC7-961F-27A6036C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C634-2927-4680-9614-B702CB9B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ED08-3DDF-4C10-B949-BF002757B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84B6D-3C75-4272-A8DB-49981719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AE1A-08DE-4B3F-9035-D0F6F495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3C83-72DB-49A7-9962-8585E8D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27B3-1BBA-4A91-8C8A-4F533D69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7755-87C9-46D5-8DE2-F0B71B73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E084-E018-4DA9-84FC-537832CD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1D3B-C4A5-46F5-BD17-9EFB87E8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2D38E-1CFE-4F97-8B13-9A31AB477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63081-8C4E-4B05-B53D-63201CC99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9EEF0-3DCF-4681-84A5-C1498BB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2FAD-36FC-445F-B85D-176AAE9D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8A41C-5A7D-4B5A-9B7E-A5EF4B7D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47E7-CF3B-4047-AFA2-E3ED80FB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73C6F-12DC-41AA-8528-DF321E51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7A4C9-1BFC-4BAC-A634-8DCFAB4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DEF5B-869E-480F-BDA4-FAA7715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9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6A220-8730-4F39-97AE-A8B6ECF5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0780-740D-49C0-9598-F66AC565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196DE-A3BB-4BC6-A6B4-B287D2C8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2835-D55A-409B-9709-FCDB064C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EB99-03D7-4D91-A3C2-39C4A80D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7BCF-5290-4B21-B138-34BB22B5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4609-925A-4C5B-9B43-19C8D443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2792-5B01-471A-B32C-9F223047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C07C-B0F0-49A4-B225-FBDB9983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A30D-89D9-4BD9-BF01-3C1EDD05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D3E4A-6EE1-47CA-8798-1C87BBA98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7A85-C5FB-47E4-B734-E220D748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C56F-254E-41E5-A02C-DB33863E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ABC7-102D-40E1-86DF-B4AFDD86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C4C9-A600-43C7-AB28-B3356986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96A83-0A44-499C-9E7E-9BD94767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C568-CF8E-40B9-A202-6B971120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A94E-92EA-4BC1-A281-7FEDD11AA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B155-C7B0-4DA1-953D-6563E8250A5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9D84-00C4-4DB3-8C80-CF67A36A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5778-2A1F-4467-A93E-82515CAB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1EFD-ADD9-430C-A8AE-04D55EA48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618F-711A-4392-9910-D16221F38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E-cigarettes compared with nicotine</a:t>
            </a:r>
            <a:br>
              <a:rPr lang="en-GB" sz="4400" dirty="0"/>
            </a:br>
            <a:r>
              <a:rPr lang="en-GB" sz="4400" dirty="0"/>
              <a:t>replacement therapy within the UK</a:t>
            </a:r>
            <a:br>
              <a:rPr lang="en-GB" sz="4400" dirty="0"/>
            </a:br>
            <a:r>
              <a:rPr lang="en-GB" sz="4400" dirty="0"/>
              <a:t>Stop Smoking Services: the TEC RCT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C945-E237-4869-B12B-0096383FE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Nathan Green</a:t>
            </a:r>
          </a:p>
          <a:p>
            <a:r>
              <a:rPr lang="en-GB" dirty="0"/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0790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96389-E8DD-439F-A2D5-51C6F53A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84" y="0"/>
            <a:ext cx="6423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62DE-F81B-4B30-97BF-9E3AD69E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527DC-7A9B-4954-8BA2-9A1502DE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51" y="2103720"/>
            <a:ext cx="5791401" cy="31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CEB8-B4E9-4D65-90B6-4267E949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C689-29C7-4157-BDA5-007B75A9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8CFD-ACBE-4AB7-93B6-FC8A564D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00E6-25A5-4E84-AD14-65795AFA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4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E-cigarettes compared with nicotine replacement therapy within the UK Stop Smoking Services: the TEC RCT </vt:lpstr>
      <vt:lpstr>PowerPoint Presentation</vt:lpstr>
      <vt:lpstr>Markov model 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E-cigarettes compared with nicotine replacement therapy within the UK Stop Smoking Services: the TEC RCT </dc:title>
  <dc:creator>Green, Nathan</dc:creator>
  <cp:lastModifiedBy>Green, Nathan</cp:lastModifiedBy>
  <cp:revision>4</cp:revision>
  <dcterms:created xsi:type="dcterms:W3CDTF">2020-01-20T19:17:45Z</dcterms:created>
  <dcterms:modified xsi:type="dcterms:W3CDTF">2020-01-20T19:19:58Z</dcterms:modified>
</cp:coreProperties>
</file>