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BA58-DA56-1E4F-968C-217E0D73272D}" type="datetimeFigureOut"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6AC7-C11A-F447-AFFA-CD1440909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16 at 4.3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0-16 at 4.4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9" y="1079500"/>
            <a:ext cx="8586131" cy="46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0-16 at 4.43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9" y="1066800"/>
            <a:ext cx="8609871" cy="47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6 at 4.3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9144000" cy="50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2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6 at 4.3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0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6 at 4.3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9144000" cy="50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0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0-16 at 4.3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600"/>
            <a:ext cx="9144000" cy="43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7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Pearse</dc:creator>
  <cp:lastModifiedBy>Shaun Pearse</cp:lastModifiedBy>
  <cp:revision>2</cp:revision>
  <dcterms:created xsi:type="dcterms:W3CDTF">2016-10-16T06:37:15Z</dcterms:created>
  <dcterms:modified xsi:type="dcterms:W3CDTF">2016-10-16T06:44:58Z</dcterms:modified>
</cp:coreProperties>
</file>