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6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vegotgut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Increasing Patient Engagement </a:t>
            </a:r>
            <a:br>
              <a:rPr lang="en-US" sz="4400" dirty="0" smtClean="0"/>
            </a:br>
            <a:r>
              <a:rPr lang="en-US" sz="4400" dirty="0" smtClean="0"/>
              <a:t>&amp; </a:t>
            </a:r>
            <a:r>
              <a:rPr lang="en-US" sz="4400" dirty="0" err="1" smtClean="0"/>
              <a:t>Personalised</a:t>
            </a:r>
            <a:r>
              <a:rPr lang="en-US" sz="4400" dirty="0" smtClean="0"/>
              <a:t> Healthcare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We’ve Got Guts!!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4413"/>
            <a:ext cx="10018713" cy="4126787"/>
          </a:xfrm>
        </p:spPr>
        <p:txBody>
          <a:bodyPr>
            <a:noAutofit/>
          </a:bodyPr>
          <a:lstStyle/>
          <a:p>
            <a:r>
              <a:rPr lang="en-US" sz="2800" dirty="0" smtClean="0"/>
              <a:t>Live integration with Wearable APIs (e.g. Fitbit, Apple Watch)</a:t>
            </a:r>
          </a:p>
          <a:p>
            <a:r>
              <a:rPr lang="en-US" sz="2800" dirty="0" smtClean="0"/>
              <a:t>Social Logins and Patient Recorded Outcomes.</a:t>
            </a:r>
          </a:p>
          <a:p>
            <a:r>
              <a:rPr lang="en-US" sz="2800" dirty="0" smtClean="0"/>
              <a:t>Mobile Push Notifications </a:t>
            </a:r>
          </a:p>
          <a:p>
            <a:r>
              <a:rPr lang="en-US" sz="2800" dirty="0" smtClean="0"/>
              <a:t>Prediction of Disease </a:t>
            </a:r>
            <a:r>
              <a:rPr lang="en-US" sz="2800" dirty="0" err="1"/>
              <a:t>b</a:t>
            </a:r>
            <a:r>
              <a:rPr lang="en-US" sz="2800" dirty="0" err="1" smtClean="0"/>
              <a:t>ehaviour</a:t>
            </a:r>
            <a:r>
              <a:rPr lang="en-US" sz="2800" dirty="0" smtClean="0"/>
              <a:t> through Machine Learning</a:t>
            </a:r>
          </a:p>
          <a:p>
            <a:r>
              <a:rPr lang="en-US" sz="2800" dirty="0"/>
              <a:t>Base Platform Created </a:t>
            </a:r>
            <a:r>
              <a:rPr lang="en-US" sz="2800" dirty="0" smtClean="0"/>
              <a:t>- We can cater for other conditions!!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38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4413"/>
            <a:ext cx="10018713" cy="4126787"/>
          </a:xfrm>
        </p:spPr>
        <p:txBody>
          <a:bodyPr>
            <a:normAutofit/>
          </a:bodyPr>
          <a:lstStyle/>
          <a:p>
            <a:r>
              <a:rPr lang="en-AU" dirty="0"/>
              <a:t>E</a:t>
            </a:r>
            <a:r>
              <a:rPr lang="en-AU" dirty="0" smtClean="0"/>
              <a:t>mpower </a:t>
            </a:r>
            <a:r>
              <a:rPr lang="en-AU" dirty="0"/>
              <a:t>patients to create personalised solutions to their own </a:t>
            </a:r>
            <a:r>
              <a:rPr lang="en-AU" dirty="0" smtClean="0"/>
              <a:t>diseases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Patient </a:t>
            </a:r>
            <a:r>
              <a:rPr lang="en-GB" dirty="0"/>
              <a:t>R</a:t>
            </a:r>
            <a:r>
              <a:rPr lang="en-GB" dirty="0" smtClean="0"/>
              <a:t>eported Outcomes (PROs) and correlate this with additional data sourced from wearable tech.</a:t>
            </a:r>
          </a:p>
          <a:p>
            <a:r>
              <a:rPr lang="en-GB" dirty="0" smtClean="0"/>
              <a:t>Simple and effective visualisation of data for both clinicians and patients.</a:t>
            </a:r>
          </a:p>
          <a:p>
            <a:r>
              <a:rPr lang="en-AU" dirty="0" smtClean="0"/>
              <a:t>Inflammatory Bowel Disease is our focus:</a:t>
            </a:r>
          </a:p>
          <a:p>
            <a:pPr lvl="1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Underuse of health care services – lack of engagement</a:t>
            </a:r>
          </a:p>
          <a:p>
            <a:pPr lvl="1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Poor experience at transition and loss to follow-up</a:t>
            </a:r>
          </a:p>
          <a:p>
            <a:pPr lvl="1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Non-adherence with </a:t>
            </a: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medications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What Benefits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4413"/>
            <a:ext cx="10018713" cy="4126787"/>
          </a:xfrm>
        </p:spPr>
        <p:txBody>
          <a:bodyPr/>
          <a:lstStyle/>
          <a:p>
            <a:r>
              <a:rPr lang="en-AU" dirty="0" smtClean="0"/>
              <a:t>Empowering </a:t>
            </a:r>
            <a:r>
              <a:rPr lang="en-AU" dirty="0"/>
              <a:t>patients </a:t>
            </a:r>
            <a:r>
              <a:rPr lang="en-AU" dirty="0" smtClean="0"/>
              <a:t>through technology </a:t>
            </a:r>
            <a:r>
              <a:rPr lang="mr-IN" dirty="0" smtClean="0"/>
              <a:t>–</a:t>
            </a:r>
            <a:r>
              <a:rPr lang="en-AU" dirty="0" smtClean="0"/>
              <a:t> Modern Healthcare</a:t>
            </a:r>
          </a:p>
          <a:p>
            <a:r>
              <a:rPr lang="en-AU" dirty="0" smtClean="0"/>
              <a:t>Reduces load on Gastroenterologist </a:t>
            </a:r>
            <a:r>
              <a:rPr lang="en-AU" dirty="0"/>
              <a:t>clinics </a:t>
            </a:r>
            <a:endParaRPr lang="en-AU" dirty="0" smtClean="0"/>
          </a:p>
          <a:p>
            <a:r>
              <a:rPr lang="en-GB" dirty="0" smtClean="0"/>
              <a:t>Increased Engagement and Patient Feedback</a:t>
            </a:r>
          </a:p>
          <a:p>
            <a:r>
              <a:rPr lang="en-GB" dirty="0" smtClean="0"/>
              <a:t>Additional Data and Correlations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ncreased patient outcomes</a:t>
            </a:r>
          </a:p>
          <a:p>
            <a:pPr lvl="1"/>
            <a:r>
              <a:rPr lang="en-GB" dirty="0" smtClean="0"/>
              <a:t>Tailored treatments and recommendations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3288" r="5224" b="2758"/>
          <a:stretch/>
        </p:blipFill>
        <p:spPr>
          <a:xfrm>
            <a:off x="8458200" y="2858785"/>
            <a:ext cx="2880360" cy="32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4413"/>
            <a:ext cx="10018713" cy="4126787"/>
          </a:xfrm>
        </p:spPr>
        <p:txBody>
          <a:bodyPr>
            <a:normAutofit/>
          </a:bodyPr>
          <a:lstStyle/>
          <a:p>
            <a:r>
              <a:rPr lang="en-AU" sz="3600" dirty="0" smtClean="0"/>
              <a:t>Android Mobile App</a:t>
            </a:r>
          </a:p>
          <a:p>
            <a:r>
              <a:rPr lang="en-AU" sz="3600" dirty="0" smtClean="0"/>
              <a:t>Secure API </a:t>
            </a:r>
          </a:p>
          <a:p>
            <a:r>
              <a:rPr lang="en-AU" sz="3600" dirty="0" smtClean="0"/>
              <a:t>MySQL database</a:t>
            </a:r>
          </a:p>
          <a:p>
            <a:r>
              <a:rPr lang="en-AU" sz="3600" dirty="0"/>
              <a:t>C</a:t>
            </a:r>
            <a:r>
              <a:rPr lang="en-AU" sz="3600" dirty="0" smtClean="0"/>
              <a:t>linician data visualisation</a:t>
            </a:r>
          </a:p>
          <a:p>
            <a:r>
              <a:rPr lang="en-AU" sz="3600" dirty="0" smtClean="0"/>
              <a:t>Patient </a:t>
            </a:r>
            <a:r>
              <a:rPr lang="en-AU" sz="3600" dirty="0"/>
              <a:t>d</a:t>
            </a:r>
            <a:r>
              <a:rPr lang="en-AU" sz="3600" dirty="0" smtClean="0"/>
              <a:t>ata visualisation portal</a:t>
            </a:r>
          </a:p>
        </p:txBody>
      </p:sp>
    </p:spTree>
    <p:extLst>
      <p:ext uri="{BB962C8B-B14F-4D97-AF65-F5344CB8AC3E}">
        <p14:creationId xmlns:p14="http://schemas.microsoft.com/office/powerpoint/2010/main" val="15054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40" y="1140431"/>
            <a:ext cx="10052124" cy="4787758"/>
          </a:xfrm>
        </p:spPr>
      </p:pic>
    </p:spTree>
    <p:extLst>
      <p:ext uri="{BB962C8B-B14F-4D97-AF65-F5344CB8AC3E}">
        <p14:creationId xmlns:p14="http://schemas.microsoft.com/office/powerpoint/2010/main" val="17377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6" y="1726269"/>
            <a:ext cx="2524125" cy="448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4" y="1726269"/>
            <a:ext cx="2524125" cy="4487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99" y="1726268"/>
            <a:ext cx="2524125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Clinician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3" y="1663699"/>
            <a:ext cx="9685190" cy="4240389"/>
          </a:xfrm>
        </p:spPr>
      </p:pic>
    </p:spTree>
    <p:extLst>
      <p:ext uri="{BB962C8B-B14F-4D97-AF65-F5344CB8AC3E}">
        <p14:creationId xmlns:p14="http://schemas.microsoft.com/office/powerpoint/2010/main" val="3160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Clinician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3" y="1675480"/>
            <a:ext cx="9685190" cy="4216826"/>
          </a:xfrm>
        </p:spPr>
      </p:pic>
    </p:spTree>
    <p:extLst>
      <p:ext uri="{BB962C8B-B14F-4D97-AF65-F5344CB8AC3E}">
        <p14:creationId xmlns:p14="http://schemas.microsoft.com/office/powerpoint/2010/main" val="486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371"/>
          </a:xfrm>
        </p:spPr>
        <p:txBody>
          <a:bodyPr/>
          <a:lstStyle/>
          <a:p>
            <a:r>
              <a:rPr lang="en-US" dirty="0" smtClean="0"/>
              <a:t>Patient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4413"/>
            <a:ext cx="10018713" cy="68043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www.wevegotguts.com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880171"/>
            <a:ext cx="4340578" cy="2885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66" y="2858784"/>
            <a:ext cx="4423178" cy="29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1297</TotalTime>
  <Words>180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Mangal</vt:lpstr>
      <vt:lpstr>Arial</vt:lpstr>
      <vt:lpstr>Parallax</vt:lpstr>
      <vt:lpstr>Increasing Patient Engagement  &amp; Personalised Healthcare</vt:lpstr>
      <vt:lpstr>Challenge</vt:lpstr>
      <vt:lpstr>What Benefits We Provide</vt:lpstr>
      <vt:lpstr>Solution</vt:lpstr>
      <vt:lpstr>Data Flow</vt:lpstr>
      <vt:lpstr>Android Application</vt:lpstr>
      <vt:lpstr>Clinician Insights</vt:lpstr>
      <vt:lpstr>Clinician Insights</vt:lpstr>
      <vt:lpstr>Patient Insights</vt:lpstr>
      <vt:lpstr>What Is Next?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Mark Promnitz</dc:creator>
  <cp:lastModifiedBy>Mark Promnitz</cp:lastModifiedBy>
  <cp:revision>17</cp:revision>
  <dcterms:created xsi:type="dcterms:W3CDTF">2016-10-15T07:56:31Z</dcterms:created>
  <dcterms:modified xsi:type="dcterms:W3CDTF">2016-10-16T05:34:05Z</dcterms:modified>
</cp:coreProperties>
</file>