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678" autoAdjust="0"/>
  </p:normalViewPr>
  <p:slideViewPr>
    <p:cSldViewPr snapToGrid="0" snapToObjects="1">
      <p:cViewPr>
        <p:scale>
          <a:sx n="95" d="100"/>
          <a:sy n="95" d="100"/>
        </p:scale>
        <p:origin x="-1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8A42A-E84E-AC40-AB5F-39A4FD907A15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CD1B5-2FF1-9F49-B6BA-8D53A4C7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1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CD1B5-2FF1-9F49-B6BA-8D53A4C7ED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0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9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5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4AED-14B6-FC49-9F63-84C11EE15244}" type="datetimeFigureOut">
              <a:rPr lang="en-US" smtClean="0"/>
              <a:t>16/10/16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C559-756E-FF42-905F-32D70751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-se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893"/>
            <a:ext cx="3175002" cy="3175002"/>
          </a:xfrm>
          <a:prstGeom prst="rect">
            <a:avLst/>
          </a:prstGeom>
        </p:spPr>
      </p:pic>
      <p:pic>
        <p:nvPicPr>
          <p:cNvPr id="5" name="Picture 4" descr="rotation 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54" y="2964878"/>
            <a:ext cx="6012534" cy="3362513"/>
          </a:xfrm>
          <a:prstGeom prst="rect">
            <a:avLst/>
          </a:prstGeom>
        </p:spPr>
      </p:pic>
      <p:pic>
        <p:nvPicPr>
          <p:cNvPr id="6" name="Picture 5" descr="rotation graph emp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22" y="2964878"/>
            <a:ext cx="6012534" cy="33625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362824"/>
            <a:ext cx="7772400" cy="9923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Measurement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55174"/>
            <a:ext cx="777240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Maximum length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Maximum width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Total 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51042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Joseph Meltzer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5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Measurement</vt:lpstr>
    </vt:vector>
  </TitlesOfParts>
  <Company>Jean de Courcy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Meltzer</dc:creator>
  <cp:lastModifiedBy>Joseph Meltzer</cp:lastModifiedBy>
  <cp:revision>3</cp:revision>
  <dcterms:created xsi:type="dcterms:W3CDTF">2016-10-16T00:35:10Z</dcterms:created>
  <dcterms:modified xsi:type="dcterms:W3CDTF">2016-10-16T00:47:34Z</dcterms:modified>
</cp:coreProperties>
</file>