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1206950" y="382100"/>
            <a:ext cx="0" cy="431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ctrTitle"/>
          </p:nvPr>
        </p:nvSpPr>
        <p:spPr>
          <a:xfrm>
            <a:off x="1381000" y="188725"/>
            <a:ext cx="4819500" cy="3495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 rot="5400000">
            <a:off x="-787875" y="1809150"/>
            <a:ext cx="3379200" cy="362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1381000" y="188725"/>
            <a:ext cx="6977400" cy="44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Overcharging in the market for dental procedures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Team: Golden dentists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 wall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024" y="330862"/>
            <a:ext cx="5991680" cy="44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381000" y="188725"/>
            <a:ext cx="7482300" cy="47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If you need a crown get gold.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3600"/>
              <a:t>Golden dentists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381000" y="188725"/>
            <a:ext cx="7544700" cy="44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Problem: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Lack of price transparency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Affordability affects engagement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381000" y="188725"/>
            <a:ext cx="4819500" cy="349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150" y="80950"/>
            <a:ext cx="60960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1381000" y="188725"/>
            <a:ext cx="7442100" cy="44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Dentists are unwilling to publish prices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User reviews </a:t>
            </a:r>
            <a:r>
              <a:rPr lang="en" sz="3600"/>
              <a:t>don’t work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381000" y="188725"/>
            <a:ext cx="7442100" cy="46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600"/>
              <a:t>The solution: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Open sharing of dental procedure costs using verified receipts.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ntist-Invoice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199" y="123299"/>
            <a:ext cx="4687775" cy="48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381000" y="188725"/>
            <a:ext cx="7482300" cy="44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Use case: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I have been to the dentist. Have I been overcharged?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381000" y="188725"/>
            <a:ext cx="7482300" cy="44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Open pricing leads to a healthy market.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Dutch case: more quality competition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381000" y="188725"/>
            <a:ext cx="7482300" cy="47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Future: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Seeking grants/collaborations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Application to other markets: Medical services, mechanics, lawyers.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