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6"/>
  </p:notesMasterIdLst>
  <p:sldIdLst>
    <p:sldId id="527" r:id="rId3"/>
    <p:sldId id="260" r:id="rId4"/>
    <p:sldId id="528" r:id="rId5"/>
  </p:sldIdLst>
  <p:sldSz cx="9144000" cy="6858000" type="screen4x3"/>
  <p:notesSz cx="68119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6823" autoAdjust="0"/>
  </p:normalViewPr>
  <p:slideViewPr>
    <p:cSldViewPr>
      <p:cViewPr>
        <p:scale>
          <a:sx n="84" d="100"/>
          <a:sy n="84" d="100"/>
        </p:scale>
        <p:origin x="-88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0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851" cy="497125"/>
          </a:xfrm>
          <a:prstGeom prst="rect">
            <a:avLst/>
          </a:prstGeom>
        </p:spPr>
        <p:txBody>
          <a:bodyPr vert="horz" lIns="90553" tIns="45277" rIns="90553" bIns="45277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1"/>
            <a:ext cx="2951851" cy="497125"/>
          </a:xfrm>
          <a:prstGeom prst="rect">
            <a:avLst/>
          </a:prstGeom>
        </p:spPr>
        <p:txBody>
          <a:bodyPr vert="horz" lIns="90553" tIns="45277" rIns="90553" bIns="45277" rtlCol="0"/>
          <a:lstStyle>
            <a:lvl1pPr algn="r">
              <a:defRPr sz="1200"/>
            </a:lvl1pPr>
          </a:lstStyle>
          <a:p>
            <a:fld id="{C187D2C4-398A-4F1A-A9FD-D9BDEE46F43A}" type="datetimeFigureOut">
              <a:rPr lang="en-AU" smtClean="0"/>
              <a:t>13/10/16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53" tIns="45277" rIns="90553" bIns="45277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0553" tIns="45277" rIns="90553" bIns="4527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3"/>
            <a:ext cx="2951851" cy="497125"/>
          </a:xfrm>
          <a:prstGeom prst="rect">
            <a:avLst/>
          </a:prstGeom>
        </p:spPr>
        <p:txBody>
          <a:bodyPr vert="horz" lIns="90553" tIns="45277" rIns="90553" bIns="45277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3"/>
            <a:ext cx="2951851" cy="497125"/>
          </a:xfrm>
          <a:prstGeom prst="rect">
            <a:avLst/>
          </a:prstGeom>
        </p:spPr>
        <p:txBody>
          <a:bodyPr vert="horz" lIns="90553" tIns="45277" rIns="90553" bIns="45277" rtlCol="0" anchor="b"/>
          <a:lstStyle>
            <a:lvl1pPr algn="r">
              <a:defRPr sz="1200"/>
            </a:lvl1pPr>
          </a:lstStyle>
          <a:p>
            <a:fld id="{E09805AE-7A12-46BB-AA6F-EC68E5DC68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710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9805AE-7A12-46BB-AA6F-EC68E5DC68B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854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qua wa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2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461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F9FE3-8E8B-432E-9513-7E8910CFD9D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8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33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C1A93-389B-4EEE-8C23-21BDDA4D305E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CD9D6-F640-4314-802B-0F35D3C39A9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45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AEB8F-2E3A-4C83-A6B0-2738A9DA27E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9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3"/>
            <a:ext cx="2743200" cy="1162051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20300-44A2-409A-8A37-7E64109D227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512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885B4-835E-41D4-AE4D-76E88F97F84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5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D063A-723C-4297-A0E6-81B92E808586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217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3236D-D30F-456C-850E-38898F19B39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46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35164"/>
            <a:ext cx="8229600" cy="43894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62BA-ACBB-41A6-A9AC-A5E4D15FE80D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pink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11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me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168551"/>
            <a:ext cx="708883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565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 tri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212976"/>
            <a:ext cx="7088832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910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a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720"/>
            <a:ext cx="9144000" cy="6501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8583-F6A7-4EBB-A92E-A4D8C7C02A92}" type="datetimeFigureOut">
              <a:rPr lang="en-AU" smtClean="0"/>
              <a:t>13/10/16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F7F2-17A5-4864-80A7-96B38DB4F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817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co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74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8583-F6A7-4EBB-A92E-A4D8C7C02A92}" type="datetimeFigureOut">
              <a:rPr lang="en-AU" smtClean="0"/>
              <a:t>13/10/16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1F7F2-17A5-4864-80A7-96B38DB4F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933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14393-6922-4367-A26F-818F23E7F224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46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AC8282-3B21-4331-B577-F4C5112A1FC9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3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E08CB-45A5-4706-8E72-93CC0F9D7278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34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8583-F6A7-4EBB-A92E-A4D8C7C02A92}" type="datetimeFigureOut">
              <a:rPr lang="en-AU" smtClean="0"/>
              <a:t>13/10/16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F7F2-17A5-4864-80A7-96B38DB4F9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05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0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4617B">
                  <a:shade val="90000"/>
                </a:srgbClr>
              </a:solidFill>
              <a:latin typeface="Tahoma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4617B">
                  <a:shade val="90000"/>
                </a:srgbClr>
              </a:solidFill>
              <a:latin typeface="Tahoma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67EE5D-64FF-47AE-91A4-500822ED1C64}" type="slidenum">
              <a:rPr lang="en-US">
                <a:solidFill>
                  <a:srgbClr val="04617B">
                    <a:shade val="90000"/>
                  </a:srgbClr>
                </a:solidFill>
                <a:latin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  <a:latin typeface="Tahoma" pitchFamily="34" charset="0"/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11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ADHD app</a:t>
            </a:r>
            <a:br>
              <a:rPr lang="en-AU" dirty="0" smtClean="0"/>
            </a:br>
            <a:r>
              <a:rPr lang="en-AU" dirty="0" smtClean="0">
                <a:solidFill>
                  <a:srgbClr val="FFFF00"/>
                </a:solidFill>
              </a:rPr>
              <a:t>RAMP : Resource, Alert, </a:t>
            </a:r>
            <a:r>
              <a:rPr lang="en-AU" dirty="0" smtClean="0">
                <a:solidFill>
                  <a:srgbClr val="FFFF00"/>
                </a:solidFill>
              </a:rPr>
              <a:t>Monitoring &amp; </a:t>
            </a:r>
            <a:r>
              <a:rPr lang="en-AU" dirty="0" smtClean="0">
                <a:solidFill>
                  <a:srgbClr val="FFFF00"/>
                </a:solidFill>
              </a:rPr>
              <a:t>Planning 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Professor </a:t>
            </a:r>
            <a:r>
              <a:rPr lang="en-AU" dirty="0" smtClean="0"/>
              <a:t>Desiree Silva</a:t>
            </a:r>
            <a:endParaRPr lang="en-AU" dirty="0"/>
          </a:p>
        </p:txBody>
      </p:sp>
      <p:pic>
        <p:nvPicPr>
          <p:cNvPr id="4" name="Picture 6" descr="phil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1953" y="4732488"/>
            <a:ext cx="2913791" cy="21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phi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2389" y="4732488"/>
            <a:ext cx="3099564" cy="21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phil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0751" y="4711755"/>
            <a:ext cx="2880321" cy="21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8867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532440" cy="1143000"/>
          </a:xfrm>
        </p:spPr>
        <p:txBody>
          <a:bodyPr/>
          <a:lstStyle/>
          <a:p>
            <a:r>
              <a:rPr lang="en-AU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BACKGROUND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04056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ADHD commonest mental health condition in children (6% children &amp; 4% adults)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b="1" dirty="0" smtClean="0">
                <a:solidFill>
                  <a:srgbClr val="0070C0"/>
                </a:solidFill>
                <a:cs typeface="Arial" charset="0"/>
              </a:rPr>
              <a:t>Poor Resources: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information is very messy (Google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) for parents, doctors and other health professionals</a:t>
            </a:r>
            <a:endParaRPr lang="en-AU" dirty="0" smtClean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b="1" dirty="0" smtClean="0">
                <a:solidFill>
                  <a:srgbClr val="0070C0"/>
                </a:solidFill>
                <a:cs typeface="Arial" charset="0"/>
              </a:rPr>
              <a:t>No Alert</a:t>
            </a:r>
            <a:r>
              <a:rPr lang="en-AU" b="1" dirty="0" smtClean="0">
                <a:solidFill>
                  <a:srgbClr val="0070C0"/>
                </a:solidFill>
                <a:cs typeface="Arial" charset="0"/>
              </a:rPr>
              <a:t>: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Difficulty remembering to take medication, when scripts expire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(6 months),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remember appointments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b="1" dirty="0" smtClean="0">
                <a:solidFill>
                  <a:srgbClr val="0070C0"/>
                </a:solidFill>
                <a:cs typeface="Arial" charset="0"/>
              </a:rPr>
              <a:t>No Monitoring</a:t>
            </a:r>
            <a:r>
              <a:rPr lang="en-AU" b="1" dirty="0" smtClean="0">
                <a:solidFill>
                  <a:srgbClr val="0070C0"/>
                </a:solidFill>
                <a:cs typeface="Arial" charset="0"/>
              </a:rPr>
              <a:t>: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parents and children don’t know how their weight,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h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eight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, and sleep are tracking including side effects of medication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AU" b="1" dirty="0" smtClean="0">
                <a:solidFill>
                  <a:srgbClr val="0070C0"/>
                </a:solidFill>
                <a:cs typeface="Arial" charset="0"/>
              </a:rPr>
              <a:t>No Planning</a:t>
            </a:r>
            <a:r>
              <a:rPr lang="en-AU" b="1" dirty="0" smtClean="0">
                <a:solidFill>
                  <a:srgbClr val="0070C0"/>
                </a:solidFill>
                <a:cs typeface="Arial" charset="0"/>
              </a:rPr>
              <a:t>: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disorganised and unprepared for appointments. Forget to mention important 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           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concerns during their appointment</a:t>
            </a:r>
            <a:endParaRPr lang="en-AU" dirty="0">
              <a:solidFill>
                <a:schemeClr val="accent1">
                  <a:lumMod val="75000"/>
                </a:schemeClr>
              </a:solidFill>
              <a:cs typeface="Arial" charset="0"/>
            </a:endParaRPr>
          </a:p>
        </p:txBody>
      </p:sp>
      <p:pic>
        <p:nvPicPr>
          <p:cNvPr id="4" name="Picture 5" descr="phi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4641" y="5229200"/>
            <a:ext cx="2359359" cy="161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193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CHALLENGE: RAMP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0070C0"/>
                </a:solidFill>
              </a:rPr>
              <a:t>RESOURCE</a:t>
            </a:r>
            <a:r>
              <a:rPr lang="en-AU" dirty="0" smtClean="0">
                <a:solidFill>
                  <a:srgbClr val="0070C0"/>
                </a:solidFill>
              </a:rPr>
              <a:t>: </a:t>
            </a:r>
            <a:r>
              <a:rPr lang="en-AU" dirty="0" smtClean="0"/>
              <a:t>Information system of geolocation (paediatrician, psychiatrist, psychologist, OT, speech</a:t>
            </a:r>
            <a:r>
              <a:rPr lang="en-AU" dirty="0" smtClean="0"/>
              <a:t>, physiotherapist, dietician, ADHD </a:t>
            </a:r>
            <a:r>
              <a:rPr lang="en-AU" dirty="0" smtClean="0"/>
              <a:t>coach). </a:t>
            </a:r>
          </a:p>
          <a:p>
            <a:r>
              <a:rPr lang="en-AU" b="1" dirty="0" smtClean="0">
                <a:solidFill>
                  <a:srgbClr val="0070C0"/>
                </a:solidFill>
              </a:rPr>
              <a:t>ALERT:</a:t>
            </a:r>
            <a:r>
              <a:rPr lang="en-AU" dirty="0" smtClean="0"/>
              <a:t> medication alerts, scripts expire, appointments</a:t>
            </a:r>
          </a:p>
          <a:p>
            <a:r>
              <a:rPr lang="en-AU" b="1" dirty="0" smtClean="0">
                <a:solidFill>
                  <a:srgbClr val="0070C0"/>
                </a:solidFill>
              </a:rPr>
              <a:t>MONITORING:</a:t>
            </a:r>
            <a:r>
              <a:rPr lang="en-AU" dirty="0" smtClean="0"/>
              <a:t> </a:t>
            </a:r>
            <a:r>
              <a:rPr lang="en-AU" dirty="0" smtClean="0"/>
              <a:t>weight, height, </a:t>
            </a:r>
            <a:r>
              <a:rPr lang="en-AU" dirty="0" smtClean="0"/>
              <a:t>BMI charts, side effects of medication, </a:t>
            </a:r>
            <a:r>
              <a:rPr lang="en-AU" dirty="0" smtClean="0"/>
              <a:t>sleep </a:t>
            </a:r>
          </a:p>
          <a:p>
            <a:r>
              <a:rPr lang="en-AU" b="1" dirty="0" smtClean="0">
                <a:solidFill>
                  <a:srgbClr val="0070C0"/>
                </a:solidFill>
              </a:rPr>
              <a:t>PLANNING</a:t>
            </a:r>
            <a:r>
              <a:rPr lang="en-AU" b="1" dirty="0" smtClean="0">
                <a:solidFill>
                  <a:srgbClr val="0070C0"/>
                </a:solidFill>
              </a:rPr>
              <a:t>:</a:t>
            </a:r>
            <a:r>
              <a:rPr lang="en-AU" dirty="0" smtClean="0"/>
              <a:t> preparation for appointments, </a:t>
            </a:r>
            <a:r>
              <a:rPr lang="en-AU" dirty="0" smtClean="0"/>
              <a:t>    question </a:t>
            </a:r>
            <a:r>
              <a:rPr lang="en-AU" dirty="0" smtClean="0"/>
              <a:t>list</a:t>
            </a:r>
            <a:endParaRPr lang="en-AU" dirty="0"/>
          </a:p>
        </p:txBody>
      </p:sp>
      <p:pic>
        <p:nvPicPr>
          <p:cNvPr id="4" name="Picture 6" descr="phil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0914" y="5301208"/>
            <a:ext cx="2134152" cy="155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17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160</Words>
  <Application>Microsoft Macintosh PowerPoint</Application>
  <PresentationFormat>On-screen Show (4:3)</PresentationFormat>
  <Paragraphs>14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1_Flow</vt:lpstr>
      <vt:lpstr>ADHD app RAMP : Resource, Alert, Monitoring &amp; Planning </vt:lpstr>
      <vt:lpstr>BACKGROUND</vt:lpstr>
      <vt:lpstr>CHALLENGE: RAMP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Tammy Gibbs</dc:creator>
  <cp:lastModifiedBy>Desiree Silva</cp:lastModifiedBy>
  <cp:revision>155</cp:revision>
  <cp:lastPrinted>2014-10-01T04:46:59Z</cp:lastPrinted>
  <dcterms:created xsi:type="dcterms:W3CDTF">2014-02-20T09:08:25Z</dcterms:created>
  <dcterms:modified xsi:type="dcterms:W3CDTF">2016-10-13T12:20:16Z</dcterms:modified>
</cp:coreProperties>
</file>