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361E5-FE06-4B0E-9A09-68B1CC6761E6}" v="22" dt="2023-02-19T09:28:38.866"/>
    <p1510:client id="{2D26166C-4DE2-4B5E-9076-94BF1A22D566}" v="112" dt="2023-02-11T10:11:46.799"/>
    <p1510:client id="{487BCECF-0992-443A-8A92-9F939F79A345}" v="95" dt="2023-02-19T12:33:32.548"/>
    <p1510:client id="{48E34F67-BF13-489F-8A07-699CA4A10BBB}" v="479" dt="2023-02-19T07:37:52.123"/>
    <p1510:client id="{BC39C2E7-376A-4348-92A6-9F7BD80410BB}" v="7" dt="2023-02-19T09:29:53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6133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6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84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dhayes.com/future-of-technology-a-few-prediction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504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903" y="1517904"/>
            <a:ext cx="4680595" cy="2796945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cs typeface="Calibri Light"/>
              </a:rPr>
              <a:t>COMMODITY</a:t>
            </a:r>
            <a:br>
              <a:rPr lang="en-US" sz="4200">
                <a:cs typeface="Calibri Light"/>
              </a:rPr>
            </a:br>
            <a:r>
              <a:rPr lang="en-US" sz="4200">
                <a:cs typeface="Calibri Light"/>
              </a:rPr>
              <a:t>DEMAND </a:t>
            </a:r>
            <a:br>
              <a:rPr lang="en-US" sz="4200">
                <a:cs typeface="Calibri Light"/>
              </a:rPr>
            </a:br>
            <a:r>
              <a:rPr lang="en-US" sz="4200">
                <a:cs typeface="Calibri Light"/>
              </a:rPr>
              <a:t>PREDICTION</a:t>
            </a:r>
            <a:br>
              <a:rPr lang="en-US" sz="4200">
                <a:cs typeface="Calibri Light"/>
              </a:rPr>
            </a:br>
            <a:r>
              <a:rPr lang="en-US" sz="4200">
                <a:cs typeface="Calibri Light"/>
              </a:rPr>
              <a:t>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3" y="4479368"/>
            <a:ext cx="4680595" cy="12151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cs typeface="Calibri"/>
              </a:rPr>
              <a:t>Group : Apex</a:t>
            </a:r>
          </a:p>
        </p:txBody>
      </p:sp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CCC54E39-1F57-DB40-C6EA-7846A5F59C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3471"/>
          <a:stretch/>
        </p:blipFill>
        <p:spPr>
          <a:xfrm>
            <a:off x="6846824" y="762000"/>
            <a:ext cx="4622800" cy="2670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E62CE7-9927-313B-13E0-45BED6D01A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 r="-1" b="5341"/>
          <a:stretch/>
        </p:blipFill>
        <p:spPr>
          <a:xfrm>
            <a:off x="6842760" y="3429000"/>
            <a:ext cx="4626864" cy="2670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350AC-74D0-A5ED-7B39-D53BD0A07662}"/>
              </a:ext>
            </a:extLst>
          </p:cNvPr>
          <p:cNvSpPr txBox="1"/>
          <p:nvPr/>
        </p:nvSpPr>
        <p:spPr>
          <a:xfrm>
            <a:off x="9128919" y="3231993"/>
            <a:ext cx="234070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5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8" name="Rectangle 55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57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Rectangle 59">
            <a:extLst>
              <a:ext uri="{FF2B5EF4-FFF2-40B4-BE49-F238E27FC236}">
                <a16:creationId xmlns:a16="http://schemas.microsoft.com/office/drawing/2014/main" id="{4FCC0365-8932-4A68-AACE-DF18F71F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8861-DD82-E95D-AE73-E540223A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1489778"/>
            <a:ext cx="8534399" cy="3047507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000" dirty="0"/>
            </a:br>
            <a:r>
              <a:rPr lang="en-US" sz="2000" dirty="0"/>
              <a:t>WHAT IS THE PROBLEM?</a:t>
            </a:r>
            <a:br>
              <a:rPr lang="en-US" sz="2000" dirty="0"/>
            </a:br>
            <a:r>
              <a:rPr lang="en-US" sz="2000" dirty="0">
                <a:latin typeface="Calibri"/>
                <a:cs typeface="Calibri"/>
              </a:rPr>
              <a:t>The restocking of Malaria commodities is</a:t>
            </a:r>
            <a:endParaRPr lang="en-US" dirty="0"/>
          </a:p>
          <a:p>
            <a:r>
              <a:rPr lang="en-US" sz="2000" dirty="0">
                <a:latin typeface="Calibri"/>
                <a:cs typeface="Calibri"/>
              </a:rPr>
              <a:t>currently done based on 6 month averages</a:t>
            </a:r>
            <a:endParaRPr lang="en-US"/>
          </a:p>
          <a:p>
            <a:r>
              <a:rPr lang="en-US" sz="2000" dirty="0">
                <a:latin typeface="Calibri"/>
                <a:cs typeface="Calibri"/>
              </a:rPr>
              <a:t>computed by MoH officials from the KHIS</a:t>
            </a:r>
            <a:endParaRPr lang="en-US"/>
          </a:p>
          <a:p>
            <a:r>
              <a:rPr lang="en-US" sz="2000" dirty="0">
                <a:latin typeface="Calibri"/>
                <a:cs typeface="Calibri"/>
              </a:rPr>
              <a:t>system data. These averages do not paint a</a:t>
            </a:r>
            <a:endParaRPr lang="en-US"/>
          </a:p>
          <a:p>
            <a:r>
              <a:rPr lang="en-US" sz="2000" dirty="0">
                <a:latin typeface="Calibri"/>
                <a:cs typeface="Calibri"/>
              </a:rPr>
              <a:t>clear picture of trends related to consumption</a:t>
            </a:r>
            <a:endParaRPr lang="en-US"/>
          </a:p>
          <a:p>
            <a:r>
              <a:rPr lang="en-US" sz="2000" dirty="0">
                <a:latin typeface="Calibri"/>
                <a:cs typeface="Calibri"/>
              </a:rPr>
              <a:t>such as seasonality, increases or decreases as</a:t>
            </a:r>
            <a:endParaRPr lang="en-US"/>
          </a:p>
          <a:p>
            <a:r>
              <a:rPr lang="en-US" sz="2000" dirty="0">
                <a:latin typeface="Calibri"/>
                <a:cs typeface="Calibri"/>
              </a:rPr>
              <a:t>well as other confounding factors.</a:t>
            </a:r>
            <a:br>
              <a:rPr lang="en-US" sz="2000" b="1" dirty="0">
                <a:latin typeface="Calibri"/>
              </a:rPr>
            </a:br>
            <a:endParaRPr lang="en-US" sz="2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18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2A9B7-F97B-1761-F12B-D4EDB89B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9336"/>
            <a:ext cx="4123899" cy="3475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dirty="0"/>
              <a:t>The Setup  </a:t>
            </a:r>
            <a:br>
              <a:rPr lang="en-US" sz="5600" dirty="0"/>
            </a:br>
            <a:r>
              <a:rPr lang="en-US" sz="5600" dirty="0"/>
              <a:t>"</a:t>
            </a:r>
            <a:r>
              <a:rPr lang="en-US" sz="3200" dirty="0"/>
              <a:t>before </a:t>
            </a:r>
            <a:br>
              <a:rPr lang="en-US" sz="3200" dirty="0"/>
            </a:br>
            <a:r>
              <a:rPr lang="en-US" sz="3200" dirty="0"/>
              <a:t>state of the data</a:t>
            </a:r>
            <a:r>
              <a:rPr lang="en-US" sz="5600" dirty="0"/>
              <a:t>"</a:t>
            </a:r>
          </a:p>
        </p:txBody>
      </p:sp>
      <p:pic>
        <p:nvPicPr>
          <p:cNvPr id="38" name="Picture 37" descr="Financial graphs on a dark display">
            <a:extLst>
              <a:ext uri="{FF2B5EF4-FFF2-40B4-BE49-F238E27FC236}">
                <a16:creationId xmlns:a16="http://schemas.microsoft.com/office/drawing/2014/main" id="{F06299D0-33FE-77B5-66E4-1AD400229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9" r="15863" b="-1"/>
          <a:stretch/>
        </p:blipFill>
        <p:spPr>
          <a:xfrm>
            <a:off x="5334003" y="752477"/>
            <a:ext cx="6095997" cy="53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9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5142CA2-DBFB-4161-ABDF-E87C8688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757238"/>
            <a:ext cx="12192002" cy="6100762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82C8C99-EF90-525B-A6C8-2340BFB2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1" y="1229028"/>
            <a:ext cx="10620003" cy="54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8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85142CA2-DBFB-4161-ABDF-E87C8688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757238"/>
            <a:ext cx="12192002" cy="6100762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4241B08-F4D1-D801-02E1-DAC59C6DF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027" y="1329669"/>
            <a:ext cx="10134860" cy="514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0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A578-1844-7F5A-2F20-BCA49617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Conflict</a:t>
            </a:r>
            <a:br>
              <a:rPr lang="en-US"/>
            </a:br>
            <a:r>
              <a:rPr lang="en-US"/>
              <a:t>"what is causing the data to change"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893CBD26-3367-3FF8-9C19-56BCD2B4B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796" y="1518356"/>
            <a:ext cx="6962430" cy="516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2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3640ACA-C0F7-2CEB-4C51-81546D377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045" y="1401556"/>
            <a:ext cx="8823203" cy="46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8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7809A2E-039F-8A37-F64E-2D3CA380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0" y="758952"/>
            <a:ext cx="10220279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8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F4DAF-8E75-AEBC-DFF9-23B815E7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>
            <a:normAutofit/>
          </a:bodyPr>
          <a:lstStyle/>
          <a:p>
            <a:r>
              <a:rPr lang="en-US">
                <a:cs typeface="Aharoni"/>
              </a:rPr>
              <a:t>Resolution</a:t>
            </a:r>
            <a:br>
              <a:rPr lang="en-US">
                <a:cs typeface="Aharoni"/>
              </a:rPr>
            </a:br>
            <a:r>
              <a:rPr lang="en-US">
                <a:cs typeface="Aharoni"/>
              </a:rPr>
              <a:t>The 'after'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6329-ABEB-ED83-C0A4-FCF2C985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3880511" cy="35141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To develop a commodity demand prediction model based on historical data for use in restocking decision making.</a:t>
            </a:r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586C9BB-97AE-8F24-482D-A537494C7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27" r="9976" b="-3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7073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213A3B"/>
      </a:dk2>
      <a:lt2>
        <a:srgbClr val="E2E8E2"/>
      </a:lt2>
      <a:accent1>
        <a:srgbClr val="D517D0"/>
      </a:accent1>
      <a:accent2>
        <a:srgbClr val="9D29E7"/>
      </a:accent2>
      <a:accent3>
        <a:srgbClr val="E72993"/>
      </a:accent3>
      <a:accent4>
        <a:srgbClr val="2DBB14"/>
      </a:accent4>
      <a:accent5>
        <a:srgbClr val="21BD4C"/>
      </a:accent5>
      <a:accent6>
        <a:srgbClr val="14B784"/>
      </a:accent6>
      <a:hlink>
        <a:srgbClr val="329634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PrismaticVTI</vt:lpstr>
      <vt:lpstr>COMMODITY DEMAND  PREDICTION MODEL</vt:lpstr>
      <vt:lpstr> WHAT IS THE PROBLEM? The restocking of Malaria commodities is currently done based on 6 month averages computed by MoH officials from the KHIS system data. These averages do not paint a clear picture of trends related to consumption such as seasonality, increases or decreases as well as other confounding factors. </vt:lpstr>
      <vt:lpstr>The Setup   "before  state of the data"</vt:lpstr>
      <vt:lpstr>PowerPoint Presentation</vt:lpstr>
      <vt:lpstr>PowerPoint Presentation</vt:lpstr>
      <vt:lpstr>Conflict "what is causing the data to change"</vt:lpstr>
      <vt:lpstr>PowerPoint Presentation</vt:lpstr>
      <vt:lpstr>PowerPoint Presentation</vt:lpstr>
      <vt:lpstr>Resolution The 'after'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72</cp:revision>
  <dcterms:created xsi:type="dcterms:W3CDTF">2023-02-11T09:59:39Z</dcterms:created>
  <dcterms:modified xsi:type="dcterms:W3CDTF">2023-02-19T14:56:36Z</dcterms:modified>
</cp:coreProperties>
</file>