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00">
        <p15:prstTrans prst="crush"/>
      </p:transition>
    </mc:Choice>
    <mc:Fallback xmlns="">
      <p:transition spd="slow" advTm="2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00">
        <p15:prstTrans prst="crush"/>
      </p:transition>
    </mc:Choice>
    <mc:Fallback xmlns="">
      <p:transition spd="slow" advTm="2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00">
        <p15:prstTrans prst="crush"/>
      </p:transition>
    </mc:Choice>
    <mc:Fallback xmlns="">
      <p:transition spd="slow" advTm="2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00">
        <p15:prstTrans prst="crush"/>
      </p:transition>
    </mc:Choice>
    <mc:Fallback xmlns="">
      <p:transition spd="slow" advTm="2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00">
        <p15:prstTrans prst="crush"/>
      </p:transition>
    </mc:Choice>
    <mc:Fallback xmlns="">
      <p:transition spd="slow" advTm="2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00">
        <p15:prstTrans prst="crush"/>
      </p:transition>
    </mc:Choice>
    <mc:Fallback xmlns="">
      <p:transition spd="slow" advTm="2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00">
        <p15:prstTrans prst="crush"/>
      </p:transition>
    </mc:Choice>
    <mc:Fallback xmlns="">
      <p:transition spd="slow" advTm="2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00">
        <p15:prstTrans prst="crush"/>
      </p:transition>
    </mc:Choice>
    <mc:Fallback xmlns="">
      <p:transition spd="slow" advTm="2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00">
        <p15:prstTrans prst="crush"/>
      </p:transition>
    </mc:Choice>
    <mc:Fallback xmlns="">
      <p:transition spd="slow" advTm="2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00">
        <p15:prstTrans prst="crush"/>
      </p:transition>
    </mc:Choice>
    <mc:Fallback xmlns="">
      <p:transition spd="slow" advTm="2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00">
        <p15:prstTrans prst="crush"/>
      </p:transition>
    </mc:Choice>
    <mc:Fallback xmlns="">
      <p:transition spd="slow" advTm="2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00">
        <p15:prstTrans prst="crush"/>
      </p:transition>
    </mc:Choice>
    <mc:Fallback xmlns="">
      <p:transition spd="slow" advTm="2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CPIMS hackathon challenge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Group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0276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8965">
        <p15:prstTrans prst="curtains"/>
      </p:transition>
    </mc:Choice>
    <mc:Fallback xmlns="">
      <p:transition spd="slow" advTm="896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024" y="0"/>
            <a:ext cx="13130543" cy="1517905"/>
          </a:xfrm>
        </p:spPr>
        <p:txBody>
          <a:bodyPr>
            <a:noAutofit/>
          </a:bodyPr>
          <a:lstStyle/>
          <a:p>
            <a:r>
              <a:rPr lang="en-US" sz="8000" dirty="0" smtClean="0"/>
              <a:t>Objectives/goals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696" y="1920240"/>
            <a:ext cx="10058159" cy="3546105"/>
          </a:xfrm>
        </p:spPr>
        <p:txBody>
          <a:bodyPr>
            <a:normAutofit fontScale="47500" lnSpcReduction="20000"/>
          </a:bodyPr>
          <a:lstStyle/>
          <a:p>
            <a:r>
              <a:rPr lang="en-US" sz="5800" dirty="0"/>
              <a:t>To develop a Statutory Institution (SI) </a:t>
            </a:r>
            <a:r>
              <a:rPr lang="en-US" sz="5800" dirty="0" smtClean="0"/>
              <a:t>module </a:t>
            </a:r>
            <a:r>
              <a:rPr lang="en-US" sz="5800" dirty="0"/>
              <a:t>in CPIMS to handle below transition steps in these government </a:t>
            </a:r>
            <a:r>
              <a:rPr lang="en-US" sz="5800" dirty="0" smtClean="0"/>
              <a:t>institutions;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200" dirty="0" smtClean="0"/>
              <a:t>Biodata </a:t>
            </a:r>
            <a:r>
              <a:rPr lang="en-US" sz="4200" dirty="0"/>
              <a:t>collection (</a:t>
            </a:r>
            <a:r>
              <a:rPr lang="en-US" sz="4200" dirty="0" smtClean="0"/>
              <a:t>additional)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4200" dirty="0" smtClean="0"/>
              <a:t>   Pre-admission</a:t>
            </a:r>
            <a:endParaRPr lang="en-US" sz="4200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4200" dirty="0" smtClean="0"/>
              <a:t>   Admission</a:t>
            </a:r>
            <a:endParaRPr lang="en-US" sz="4200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4200" dirty="0" smtClean="0"/>
              <a:t>   Stay</a:t>
            </a:r>
            <a:endParaRPr lang="en-US" sz="4200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4200" dirty="0" smtClean="0"/>
              <a:t>  Pre-exit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403853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200">
        <p15:prstTrans prst="curtains"/>
      </p:transition>
    </mc:Choice>
    <mc:Fallback xmlns="">
      <p:transition spd="slow" advTm="2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0" y="-73151"/>
            <a:ext cx="8037334" cy="1133856"/>
          </a:xfrm>
        </p:spPr>
        <p:txBody>
          <a:bodyPr>
            <a:noAutofit/>
          </a:bodyPr>
          <a:lstStyle/>
          <a:p>
            <a:r>
              <a:rPr lang="en-US" sz="8000" dirty="0" smtClean="0"/>
              <a:t>process</a:t>
            </a:r>
            <a:endParaRPr lang="en-US" sz="8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04" y="2961285"/>
            <a:ext cx="4454576" cy="25044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52" y="1581913"/>
            <a:ext cx="10479024" cy="42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67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800600">
        <p15:prstTrans prst="crush"/>
      </p:transition>
    </mc:Choice>
    <mc:Fallback xmlns="">
      <p:transition spd="slow" advTm="18006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9896" y="502223"/>
            <a:ext cx="7322094" cy="1107121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Process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9" y="1824104"/>
            <a:ext cx="11452977" cy="3973191"/>
          </a:xfrm>
        </p:spPr>
      </p:pic>
    </p:spTree>
    <p:extLst>
      <p:ext uri="{BB962C8B-B14F-4D97-AF65-F5344CB8AC3E}">
        <p14:creationId xmlns:p14="http://schemas.microsoft.com/office/powerpoint/2010/main" val="1483059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00">
        <p15:prstTrans prst="crush"/>
      </p:transition>
    </mc:Choice>
    <mc:Fallback xmlns="">
      <p:transition spd="slow" advTm="2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 smtClean="0"/>
              <a:t>Achievements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109786"/>
            <a:ext cx="12191999" cy="3612591"/>
          </a:xfrm>
        </p:spPr>
        <p:txBody>
          <a:bodyPr/>
          <a:lstStyle/>
          <a:p>
            <a:r>
              <a:rPr lang="en-US" sz="3600" dirty="0" smtClean="0"/>
              <a:t>Managed to re-use Bio-data for the three Statutory Institutions :remand homes, rescue centers and rehabilitation.</a:t>
            </a:r>
          </a:p>
          <a:p>
            <a:r>
              <a:rPr lang="en-US" sz="3600" dirty="0" smtClean="0"/>
              <a:t>Completed the remand homes pre-admission forms.</a:t>
            </a:r>
          </a:p>
          <a:p>
            <a:r>
              <a:rPr lang="en-US" sz="3600" dirty="0" smtClean="0"/>
              <a:t>Ability to work on real-time problems.</a:t>
            </a:r>
          </a:p>
          <a:p>
            <a:endParaRPr lang="en-US" sz="36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5160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200">
        <p15:prstTrans prst="curtains"/>
      </p:transition>
    </mc:Choice>
    <mc:Fallback xmlns="">
      <p:transition spd="slow" advTm="2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33" y="91440"/>
            <a:ext cx="9884422" cy="1280160"/>
          </a:xfrm>
        </p:spPr>
        <p:txBody>
          <a:bodyPr>
            <a:noAutofit/>
          </a:bodyPr>
          <a:lstStyle/>
          <a:p>
            <a:r>
              <a:rPr lang="en-US" sz="6000" dirty="0" smtClean="0"/>
              <a:t>Problems encountered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" y="1883664"/>
            <a:ext cx="10615943" cy="35826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Database  Break-down</a:t>
            </a:r>
          </a:p>
          <a:p>
            <a:r>
              <a:rPr lang="en-US" sz="3200" dirty="0" smtClean="0"/>
              <a:t>Zero idea on the proposed programming languages to use.</a:t>
            </a:r>
          </a:p>
          <a:p>
            <a:r>
              <a:rPr lang="en-US" sz="3200" dirty="0"/>
              <a:t>Getting familiar with CSS </a:t>
            </a:r>
            <a:r>
              <a:rPr lang="en-US" sz="3200" dirty="0" err="1"/>
              <a:t>Bulma</a:t>
            </a:r>
            <a:r>
              <a:rPr lang="en-US" sz="3200" dirty="0"/>
              <a:t> Framework used in the project.</a:t>
            </a:r>
          </a:p>
          <a:p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57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00">
        <p15:prstTrans prst="crush"/>
      </p:transition>
    </mc:Choice>
    <mc:Fallback xmlns="">
      <p:transition spd="slow" advTm="2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456" y="539497"/>
            <a:ext cx="9692399" cy="1325879"/>
          </a:xfrm>
        </p:spPr>
        <p:txBody>
          <a:bodyPr>
            <a:noAutofit/>
          </a:bodyPr>
          <a:lstStyle/>
          <a:p>
            <a:r>
              <a:rPr lang="en-US" sz="8000" dirty="0" smtClean="0"/>
              <a:t>conclusion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321" y="2075688"/>
            <a:ext cx="9637534" cy="3390657"/>
          </a:xfrm>
        </p:spPr>
        <p:txBody>
          <a:bodyPr/>
          <a:lstStyle/>
          <a:p>
            <a:r>
              <a:rPr lang="en-US" dirty="0" smtClean="0"/>
              <a:t>We were able to interact with CPIMS and gained knowledge on how real-time applications work and solving their problems.</a:t>
            </a:r>
          </a:p>
          <a:p>
            <a:r>
              <a:rPr lang="en-US" dirty="0" smtClean="0"/>
              <a:t>Given enough time, we would have tackled our allocated task and deliver the desired objectives.</a:t>
            </a:r>
          </a:p>
          <a:p>
            <a:r>
              <a:rPr lang="en-US" dirty="0" smtClean="0"/>
              <a:t>Special thanks to </a:t>
            </a:r>
            <a:r>
              <a:rPr lang="en-US" dirty="0" err="1" smtClean="0"/>
              <a:t>Maseno</a:t>
            </a:r>
            <a:r>
              <a:rPr lang="en-US" dirty="0" smtClean="0"/>
              <a:t> </a:t>
            </a:r>
            <a:r>
              <a:rPr lang="en-US" dirty="0" err="1" smtClean="0"/>
              <a:t>HealthIT</a:t>
            </a:r>
            <a:r>
              <a:rPr lang="en-US" dirty="0"/>
              <a:t> </a:t>
            </a:r>
            <a:r>
              <a:rPr lang="en-US" dirty="0" smtClean="0"/>
              <a:t>Team.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83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72000000">
        <p15:prstTrans prst="crush"/>
      </p:transition>
    </mc:Choice>
    <mc:Fallback xmlns="">
      <p:transition spd="slow" advTm="7200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244</TotalTime>
  <Words>146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Courier New</vt:lpstr>
      <vt:lpstr>Gill Sans MT</vt:lpstr>
      <vt:lpstr>Gallery</vt:lpstr>
      <vt:lpstr>CPIMS hackathon challenge 1</vt:lpstr>
      <vt:lpstr>Objectives/goals</vt:lpstr>
      <vt:lpstr>process</vt:lpstr>
      <vt:lpstr>Process</vt:lpstr>
      <vt:lpstr>Achievements </vt:lpstr>
      <vt:lpstr>Problems encountered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CPIMS STATUTORY INSTITUTION</dc:title>
  <dc:creator>New User</dc:creator>
  <cp:lastModifiedBy>New User</cp:lastModifiedBy>
  <cp:revision>17</cp:revision>
  <dcterms:created xsi:type="dcterms:W3CDTF">2023-05-07T09:19:36Z</dcterms:created>
  <dcterms:modified xsi:type="dcterms:W3CDTF">2023-05-07T13:25:14Z</dcterms:modified>
</cp:coreProperties>
</file>