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29E474-3F43-45EE-B789-686A5C191E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138958-B743-443C-A40B-FC45CC4269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8C824-6632-4612-9B37-8679DC2981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69DCA-F6CA-4556-9BAF-1807F33860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A403CF-7088-4B6A-ADD5-EB5368D6A4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92FDD5-CC9B-4C6A-8323-D4003F2BAF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4718D9-47BC-4FCE-96DF-70C94A0EF8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61DB09-A11A-4FDA-8B68-578478D17A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1E9E82-030B-4634-B2CD-E9DE828C00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1CE89E-DD59-4D11-B39D-BD7442A1E4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11486C-3E4C-4ECF-A28E-114742436C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1C1F09-BA9C-4ADE-9D65-B513A1449B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03EA37-78C8-4087-A9FB-2E447FFE6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71393A-D95A-4615-9739-FF4CF807A4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8174E7-1319-4366-BBFF-8FB2FB66C9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3F5A0D-6303-461C-94C9-703D9C5C55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4EC030-0E5F-477A-8B64-36D128FD72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EAD0E7-890D-4E82-8D17-F50A4F09D1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C6B341-42C0-485C-A56A-F6F61AD131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FFE94E-0B5E-41E1-82D6-2356359AF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BA9802-C798-4C06-A66D-F96D28350B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E87DF-86A0-4601-9AB4-6871D328E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029023-EFB2-411C-84D8-B5828B54D6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0C27C-EF38-4255-AC8F-C7A4113932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rmAutofit fontScale="95000"/>
          </a:bodyPr>
          <a:p>
            <a:pPr indent="0">
              <a:lnSpc>
                <a:spcPct val="90000"/>
              </a:lnSpc>
              <a:buNone/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8b8b8b"/>
                </a:solidFill>
                <a:latin typeface="Gill Sans MT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4378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42152B-E375-42DE-9B40-350C2FDC1B0B}" type="slidenum">
              <a:rPr b="0" lang="en-US" sz="2800" spc="-1" strike="noStrike">
                <a:solidFill>
                  <a:schemeClr val="accent1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" name="Straight Connector 14"/>
          <p:cNvCxnSpPr/>
          <p:nvPr/>
        </p:nvCxnSpPr>
        <p:spPr>
          <a:xfrm>
            <a:off x="2417760" y="3528360"/>
            <a:ext cx="86371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47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8b8b8b"/>
                </a:solidFill>
                <a:latin typeface="Gill Sans MT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693EB3-8BA0-4E53-808F-D6A9771B806D}" type="slidenum">
              <a:rPr b="0" lang="en-US" sz="2800" spc="-1" strike="noStrike">
                <a:solidFill>
                  <a:schemeClr val="accent1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3" name="Straight Connector 32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CPIMS hackathon challenge 1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rgbClr val="000000"/>
                </a:solidFill>
                <a:latin typeface="Gill Sans MT"/>
              </a:rPr>
              <a:t>Group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8000" p14:dur="6000"/>
    </mc:Choice>
    <mc:Fallback>
      <p:transition spd="slow" advTm="8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34880" y="0"/>
            <a:ext cx="13130280" cy="151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8000" spc="-1" strike="noStrike" cap="all">
                <a:solidFill>
                  <a:srgbClr val="000000"/>
                </a:solidFill>
                <a:latin typeface="Gill Sans MT"/>
              </a:rPr>
              <a:t>Objectives/goals</a:t>
            </a:r>
            <a:endParaRPr b="0" lang="en-US" sz="8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96840" y="1920240"/>
            <a:ext cx="10057680" cy="354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5000"/>
          </a:bodyPr>
          <a:p>
            <a:pPr marL="216360" indent="-216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5800" spc="-1" strike="noStrike">
                <a:solidFill>
                  <a:srgbClr val="000000"/>
                </a:solidFill>
                <a:latin typeface="Gill Sans MT"/>
              </a:rPr>
              <a:t>To develop a Statutory </a:t>
            </a:r>
            <a:r>
              <a:rPr b="0" lang="en-US" sz="5800" spc="-1" strike="noStrike">
                <a:solidFill>
                  <a:srgbClr val="000000"/>
                </a:solidFill>
                <a:latin typeface="Gill Sans MT"/>
              </a:rPr>
              <a:t>Institution (SI) module </a:t>
            </a:r>
            <a:r>
              <a:rPr b="0" lang="en-US" sz="5800" spc="-1" strike="noStrike">
                <a:solidFill>
                  <a:srgbClr val="000000"/>
                </a:solidFill>
                <a:latin typeface="Gill Sans MT"/>
              </a:rPr>
              <a:t>in CPIMS to handle </a:t>
            </a:r>
            <a:r>
              <a:rPr b="0" lang="en-US" sz="5800" spc="-1" strike="noStrike">
                <a:solidFill>
                  <a:srgbClr val="000000"/>
                </a:solidFill>
                <a:latin typeface="Gill Sans MT"/>
              </a:rPr>
              <a:t>below transition steps in </a:t>
            </a:r>
            <a:r>
              <a:rPr b="0" lang="en-US" sz="5800" spc="-1" strike="noStrike">
                <a:solidFill>
                  <a:srgbClr val="000000"/>
                </a:solidFill>
                <a:latin typeface="Gill Sans MT"/>
              </a:rPr>
              <a:t>these government </a:t>
            </a:r>
            <a:r>
              <a:rPr b="0" lang="en-US" sz="5800" spc="-1" strike="noStrike">
                <a:solidFill>
                  <a:srgbClr val="000000"/>
                </a:solidFill>
                <a:latin typeface="Gill Sans MT"/>
              </a:rPr>
              <a:t>institutions; </a:t>
            </a:r>
            <a:endParaRPr b="0" lang="en-US" sz="5800" spc="-1" strike="noStrike">
              <a:solidFill>
                <a:srgbClr val="000000"/>
              </a:solidFill>
              <a:latin typeface="Gill Sans MT"/>
            </a:endParaRPr>
          </a:p>
          <a:p>
            <a:pPr marL="216360" indent="-216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Courier New"/>
              <a:buChar char="o"/>
            </a:pP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Biodata collection (additional)</a:t>
            </a:r>
            <a:endParaRPr b="0" lang="en-US" sz="4200" spc="-1" strike="noStrike">
              <a:solidFill>
                <a:srgbClr val="000000"/>
              </a:solidFill>
              <a:latin typeface="Gill Sans MT"/>
            </a:endParaRPr>
          </a:p>
          <a:p>
            <a:pPr marL="216360" indent="-216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Courier New"/>
              <a:buChar char="o"/>
            </a:pP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Pre-admission</a:t>
            </a:r>
            <a:endParaRPr b="0" lang="en-US" sz="4200" spc="-1" strike="noStrike">
              <a:solidFill>
                <a:srgbClr val="000000"/>
              </a:solidFill>
              <a:latin typeface="Gill Sans MT"/>
            </a:endParaRPr>
          </a:p>
          <a:p>
            <a:pPr marL="216360" indent="-216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Courier New"/>
              <a:buChar char="o"/>
            </a:pP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Admission</a:t>
            </a:r>
            <a:endParaRPr b="0" lang="en-US" sz="4200" spc="-1" strike="noStrike">
              <a:solidFill>
                <a:srgbClr val="000000"/>
              </a:solidFill>
              <a:latin typeface="Gill Sans MT"/>
            </a:endParaRPr>
          </a:p>
          <a:p>
            <a:pPr marL="216360" indent="-216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Courier New"/>
              <a:buChar char="o"/>
            </a:pP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Stay</a:t>
            </a:r>
            <a:endParaRPr b="0" lang="en-US" sz="4200" spc="-1" strike="noStrike">
              <a:solidFill>
                <a:srgbClr val="000000"/>
              </a:solidFill>
              <a:latin typeface="Gill Sans MT"/>
            </a:endParaRPr>
          </a:p>
          <a:p>
            <a:pPr marL="216360" indent="-21636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Courier New"/>
              <a:buChar char="o"/>
            </a:pP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  </a:t>
            </a:r>
            <a:r>
              <a:rPr b="0" lang="en-US" sz="4200" spc="-1" strike="noStrike">
                <a:solidFill>
                  <a:srgbClr val="000000"/>
                </a:solidFill>
                <a:latin typeface="Gill Sans MT"/>
              </a:rPr>
              <a:t>Pre-exit</a:t>
            </a:r>
            <a:endParaRPr b="0" lang="en-US" sz="4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advTm="0" p14:dur="600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7520" y="-73080"/>
            <a:ext cx="8037000" cy="113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8000" spc="-1" strike="noStrike" cap="all">
                <a:solidFill>
                  <a:srgbClr val="000000"/>
                </a:solidFill>
                <a:latin typeface="Gill Sans MT"/>
              </a:rPr>
              <a:t>process</a:t>
            </a:r>
            <a:endParaRPr b="0" lang="en-US" sz="8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3828960" y="2961360"/>
            <a:ext cx="4454280" cy="250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1444680" y="1581840"/>
            <a:ext cx="10478520" cy="422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800000" p14:dur="2000"/>
    </mc:Choice>
    <mc:Fallback>
      <p:transition spd="slow" advTm="1800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740040" y="502200"/>
            <a:ext cx="7321680" cy="110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 cap="all">
                <a:solidFill>
                  <a:srgbClr val="000000"/>
                </a:solidFill>
                <a:latin typeface="Gill Sans MT"/>
              </a:rPr>
              <a:t>Process</a:t>
            </a:r>
            <a:endParaRPr b="0" lang="en-US" sz="5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tretch/>
        </p:blipFill>
        <p:spPr>
          <a:xfrm>
            <a:off x="242280" y="1824120"/>
            <a:ext cx="11452680" cy="397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 indent="0">
              <a:lnSpc>
                <a:spcPct val="90000"/>
              </a:lnSpc>
              <a:buNone/>
            </a:pPr>
            <a:r>
              <a:rPr b="0" lang="en-US" sz="8000" spc="-1" strike="noStrike" cap="all">
                <a:solidFill>
                  <a:srgbClr val="000000"/>
                </a:solidFill>
                <a:latin typeface="Gill Sans MT"/>
              </a:rPr>
              <a:t>Achievements</a:t>
            </a:r>
            <a:br>
              <a:rPr sz="3200"/>
            </a:br>
            <a:endParaRPr b="0" lang="en-US" sz="8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0" y="2109960"/>
            <a:ext cx="12191760" cy="361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Managed to re-use Bio-data for the three Statutory Institutions.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Completed front-end the remand homes pre-admission forms.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Ability to work on real-time problems.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advTm="0" p14:dur="600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70360" y="91440"/>
            <a:ext cx="9884160" cy="12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000000"/>
                </a:solidFill>
                <a:latin typeface="Gill Sans MT"/>
              </a:rPr>
              <a:t>Problems encountered</a:t>
            </a:r>
            <a:endParaRPr b="0" lang="en-US" sz="6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8840" y="1883520"/>
            <a:ext cx="10615680" cy="358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Database  Break-down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Zero idea on the proposed programming languages to use.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Getting familiar with CSS Bulma Framework used in the project.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62600" y="539640"/>
            <a:ext cx="9691920" cy="132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8000" spc="-1" strike="noStrike" cap="all">
                <a:solidFill>
                  <a:srgbClr val="000000"/>
                </a:solidFill>
                <a:latin typeface="Gill Sans MT"/>
              </a:rPr>
              <a:t>conclusion</a:t>
            </a:r>
            <a:endParaRPr b="0" lang="en-US" sz="8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417320" y="2075760"/>
            <a:ext cx="9637200" cy="3390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were able to interact with CPIMS and gained knowledge on how real-time applications work and solving their problems.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Given enough time, we would have tackled our allocated task and deliver the desired objectives.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Special thanks to Maseno HealthIT Team.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advTm="72000000" p14:dur="2000"/>
    </mc:Choice>
    <mc:Fallback>
      <p:transition spd="slow" advTm="7200000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246</TotalTime>
  <Application>LibreOffice/7.4.5.1$Linux_X86_64 LibreOffice_project/40$Build-1</Application>
  <AppVersion>15.0000</AppVersion>
  <Words>146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2023-05-07T09:19:36Z</dcterms:created>
  <dc:creator>New User</dc:creator>
  <dc:description/>
  <dc:language>en-US</dc:language>
  <cp:lastModifiedBy/>
  <dcterms:modified xsi:type="dcterms:W3CDTF">2023-05-07T09:46:41Z</dcterms:modified>
  <cp:revision>18</cp:revision>
  <dc:subject/>
  <dc:title>CPIMS STATUTORY INSTITUTION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