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3"/>
  </p:normalViewPr>
  <p:slideViewPr>
    <p:cSldViewPr snapToGrid="0" snapToObjects="1">
      <p:cViewPr>
        <p:scale>
          <a:sx n="130" d="100"/>
          <a:sy n="130" d="100"/>
        </p:scale>
        <p:origin x="103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23E3-1A8C-324A-A462-9C6ED116C143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CC38-CAA8-CB47-8B39-8E8FD377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CC38-CAA8-CB47-8B39-8E8FD3779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3186-7114-F348-8047-5F984FD3A848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2FF1-C18C-F143-A270-1FA3B3E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50800" y="0"/>
            <a:ext cx="7775353" cy="6858000"/>
            <a:chOff x="2616200" y="0"/>
            <a:chExt cx="777535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200" y="0"/>
              <a:ext cx="6935601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09970" y="4189230"/>
              <a:ext cx="1373144" cy="2325756"/>
            </a:xfrm>
            <a:prstGeom prst="rect">
              <a:avLst/>
            </a:prstGeom>
          </p:spPr>
        </p:pic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073367" y="405383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419154" y="405383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731392" y="405383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083825" y="405383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7396" y="6504353"/>
              <a:ext cx="1477925" cy="343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073367" y="643998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079136" y="643998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419154" y="6444444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731392" y="6439987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13628" y="0"/>
              <a:ext cx="1477925" cy="531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Lippert</dc:creator>
  <cp:lastModifiedBy>Christoph Lippert</cp:lastModifiedBy>
  <cp:revision>3</cp:revision>
  <dcterms:created xsi:type="dcterms:W3CDTF">2017-10-11T04:37:57Z</dcterms:created>
  <dcterms:modified xsi:type="dcterms:W3CDTF">2017-10-26T23:04:09Z</dcterms:modified>
</cp:coreProperties>
</file>