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51623B-2914-4AB0-8B07-4728BEBB5599}" v="1" dt="2025-08-29T03:45:20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ul Patel" userId="abb54ce6-0eb6-4a42-b40a-275ad40e5254" providerId="ADAL" clId="{BB51623B-2914-4AB0-8B07-4728BEBB5599}"/>
    <pc:docChg chg="modSld">
      <pc:chgData name="Atul Patel" userId="abb54ce6-0eb6-4a42-b40a-275ad40e5254" providerId="ADAL" clId="{BB51623B-2914-4AB0-8B07-4728BEBB5599}" dt="2025-08-29T03:45:20.409" v="0"/>
      <pc:docMkLst>
        <pc:docMk/>
      </pc:docMkLst>
      <pc:sldChg chg="modSp">
        <pc:chgData name="Atul Patel" userId="abb54ce6-0eb6-4a42-b40a-275ad40e5254" providerId="ADAL" clId="{BB51623B-2914-4AB0-8B07-4728BEBB5599}" dt="2025-08-29T03:45:20.409" v="0"/>
        <pc:sldMkLst>
          <pc:docMk/>
          <pc:sldMk cId="0" sldId="256"/>
        </pc:sldMkLst>
        <pc:spChg chg="mod">
          <ac:chgData name="Atul Patel" userId="abb54ce6-0eb6-4a42-b40a-275ad40e5254" providerId="ADAL" clId="{BB51623B-2914-4AB0-8B07-4728BEBB5599}" dt="2025-08-29T03:45:20.409" v="0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5FA0-1D6A-4F06-870F-F43B0021CF93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199F-8769-4D5A-B7F0-0ABD9FA68E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5FA0-1D6A-4F06-870F-F43B0021CF93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199F-8769-4D5A-B7F0-0ABD9FA68E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5FA0-1D6A-4F06-870F-F43B0021CF93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199F-8769-4D5A-B7F0-0ABD9FA68E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5FA0-1D6A-4F06-870F-F43B0021CF93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199F-8769-4D5A-B7F0-0ABD9FA68E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5FA0-1D6A-4F06-870F-F43B0021CF93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199F-8769-4D5A-B7F0-0ABD9FA68E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5FA0-1D6A-4F06-870F-F43B0021CF93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199F-8769-4D5A-B7F0-0ABD9FA68E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5FA0-1D6A-4F06-870F-F43B0021CF93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199F-8769-4D5A-B7F0-0ABD9FA68E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5FA0-1D6A-4F06-870F-F43B0021CF93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199F-8769-4D5A-B7F0-0ABD9FA68E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5FA0-1D6A-4F06-870F-F43B0021CF93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199F-8769-4D5A-B7F0-0ABD9FA68E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5FA0-1D6A-4F06-870F-F43B0021CF93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199F-8769-4D5A-B7F0-0ABD9FA68E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5FA0-1D6A-4F06-870F-F43B0021CF93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2199F-8769-4D5A-B7F0-0ABD9FA68E3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5FA0-1D6A-4F06-870F-F43B0021CF93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2199F-8769-4D5A-B7F0-0ABD9FA68E3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File 19.pptx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B163C04D16CC459F8FAEB37E3EA96B" ma:contentTypeVersion="16" ma:contentTypeDescription="Create a new document." ma:contentTypeScope="" ma:versionID="a9b78c94a84490614b35ff66f44cd93e">
  <xsd:schema xmlns:xsd="http://www.w3.org/2001/XMLSchema" xmlns:xs="http://www.w3.org/2001/XMLSchema" xmlns:p="http://schemas.microsoft.com/office/2006/metadata/properties" xmlns:ns1="http://schemas.microsoft.com/sharepoint/v3" xmlns:ns2="74b18ecd-a56d-4f52-983d-dc7746831621" xmlns:ns3="3092193c-6f29-485f-87d2-f467a52e3379" targetNamespace="http://schemas.microsoft.com/office/2006/metadata/properties" ma:root="true" ma:fieldsID="e47e1cc16f8c71945eb6139178db9206" ns1:_="" ns2:_="" ns3:_="">
    <xsd:import namespace="http://schemas.microsoft.com/sharepoint/v3"/>
    <xsd:import namespace="74b18ecd-a56d-4f52-983d-dc7746831621"/>
    <xsd:import namespace="3092193c-6f29-485f-87d2-f467a52e33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18ecd-a56d-4f52-983d-dc77468316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5b4089ea-407e-439b-890e-297d444afe3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92193c-6f29-485f-87d2-f467a52e337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edd0258-0667-4ef3-a698-0d047236d93a}" ma:internalName="TaxCatchAll" ma:showField="CatchAllData" ma:web="3092193c-6f29-485f-87d2-f467a52e337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092193c-6f29-485f-87d2-f467a52e3379" xsi:nil="true"/>
    <lcf76f155ced4ddcb4097134ff3c332f xmlns="74b18ecd-a56d-4f52-983d-dc7746831621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419677E-BDD6-4553-B755-1B05C609369B}"/>
</file>

<file path=customXml/itemProps2.xml><?xml version="1.0" encoding="utf-8"?>
<ds:datastoreItem xmlns:ds="http://schemas.openxmlformats.org/officeDocument/2006/customXml" ds:itemID="{8D310ACA-0F72-4EFE-B3F8-663FA5745779}"/>
</file>

<file path=customXml/itemProps3.xml><?xml version="1.0" encoding="utf-8"?>
<ds:datastoreItem xmlns:ds="http://schemas.openxmlformats.org/officeDocument/2006/customXml" ds:itemID="{822BE2BC-98A0-4E7D-9366-7E10177FABC2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File 19.pptx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Atul Patel</dc:creator>
  <cp:lastModifiedBy>Atul Patel</cp:lastModifiedBy>
  <cp:revision>1</cp:revision>
  <dcterms:created xsi:type="dcterms:W3CDTF">2016-12-17T14:49:29Z</dcterms:created>
  <dcterms:modified xsi:type="dcterms:W3CDTF">2025-08-29T03:45:21Z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0x0101005FB163C04D16CC459F8FAEB37E3EA96B</vt:lpwstr>
  </property>
</Properties>
</file>