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 varScale="1">
        <p:scale>
          <a:sx n="125" d="100"/>
          <a:sy n="12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3293" y="658282"/>
            <a:ext cx="7814655" cy="3121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73" y="542857"/>
            <a:ext cx="7855670" cy="34862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5273" y="1508289"/>
            <a:ext cx="208647" cy="1244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55755" y="3894842"/>
            <a:ext cx="573465" cy="1244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56639" y="513924"/>
            <a:ext cx="20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Disease frequency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5755" y="3288996"/>
            <a:ext cx="20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10</cp:revision>
  <dcterms:created xsi:type="dcterms:W3CDTF">2017-09-30T18:47:11Z</dcterms:created>
  <dcterms:modified xsi:type="dcterms:W3CDTF">2017-12-04T19:24:25Z</dcterms:modified>
</cp:coreProperties>
</file>