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95"/>
    <p:restoredTop sz="93692"/>
  </p:normalViewPr>
  <p:slideViewPr>
    <p:cSldViewPr snapToGrid="0" snapToObjects="1">
      <p:cViewPr varScale="1">
        <p:scale>
          <a:sx n="125" d="100"/>
          <a:sy n="125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5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3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4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6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9A5A-94D1-7E45-B099-E10FE018B02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43" y="2083216"/>
            <a:ext cx="4316615" cy="30489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12" y="1916617"/>
            <a:ext cx="7920087" cy="344351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67200" y="3248356"/>
            <a:ext cx="75834" cy="953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50239" y="1916617"/>
            <a:ext cx="201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Keyword frequency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911915" y="4739671"/>
            <a:ext cx="201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2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Dang, Tommy</dc:creator>
  <cp:lastModifiedBy>Dang, Tommy</cp:lastModifiedBy>
  <cp:revision>10</cp:revision>
  <dcterms:created xsi:type="dcterms:W3CDTF">2017-09-30T18:47:11Z</dcterms:created>
  <dcterms:modified xsi:type="dcterms:W3CDTF">2017-12-04T19:22:27Z</dcterms:modified>
</cp:coreProperties>
</file>