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3" y="2083216"/>
            <a:ext cx="4316615" cy="3048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12" y="1916617"/>
            <a:ext cx="7920087" cy="34435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7200" y="3248356"/>
            <a:ext cx="75834" cy="95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80719" y="1916617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frequency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11915" y="4739671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11</cp:revision>
  <dcterms:created xsi:type="dcterms:W3CDTF">2017-09-30T18:47:11Z</dcterms:created>
  <dcterms:modified xsi:type="dcterms:W3CDTF">2017-12-08T16:36:59Z</dcterms:modified>
</cp:coreProperties>
</file>