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handoutMasterIdLst>
    <p:handoutMasterId r:id="rId19"/>
  </p:handoutMasterIdLst>
  <p:sldIdLst>
    <p:sldId id="456" r:id="rId5"/>
    <p:sldId id="513" r:id="rId6"/>
    <p:sldId id="470" r:id="rId7"/>
    <p:sldId id="502" r:id="rId8"/>
    <p:sldId id="503" r:id="rId9"/>
    <p:sldId id="504" r:id="rId10"/>
    <p:sldId id="516" r:id="rId11"/>
    <p:sldId id="505" r:id="rId12"/>
    <p:sldId id="508" r:id="rId13"/>
    <p:sldId id="507" r:id="rId14"/>
    <p:sldId id="515" r:id="rId15"/>
    <p:sldId id="506" r:id="rId16"/>
    <p:sldId id="457" r:id="rId17"/>
  </p:sldIdLst>
  <p:sldSz cx="12188825" cy="6858000"/>
  <p:notesSz cx="6858000" cy="9947275"/>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4342"/>
    <a:srgbClr val="F89119"/>
    <a:srgbClr val="55B775"/>
    <a:srgbClr val="555375"/>
    <a:srgbClr val="0779B7"/>
    <a:srgbClr val="F59321"/>
    <a:srgbClr val="ED7D31"/>
    <a:srgbClr val="F59120"/>
    <a:srgbClr val="E2E2E4"/>
    <a:srgbClr val="4242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42" autoAdjust="0"/>
    <p:restoredTop sz="83430" autoAdjust="0"/>
  </p:normalViewPr>
  <p:slideViewPr>
    <p:cSldViewPr showGuides="1">
      <p:cViewPr varScale="1">
        <p:scale>
          <a:sx n="77" d="100"/>
          <a:sy n="77" d="100"/>
        </p:scale>
        <p:origin x="898" y="72"/>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71800" cy="499091"/>
          </a:xfrm>
          <a:prstGeom prst="rect">
            <a:avLst/>
          </a:prstGeom>
        </p:spPr>
        <p:txBody>
          <a:bodyPr vert="horz" lIns="93491" tIns="46745" rIns="93491" bIns="46745" rtlCol="0"/>
          <a:lstStyle>
            <a:lvl1pPr algn="l">
              <a:defRPr sz="1200"/>
            </a:lvl1pPr>
          </a:lstStyle>
          <a:p>
            <a:endParaRPr dirty="0"/>
          </a:p>
        </p:txBody>
      </p:sp>
      <p:sp>
        <p:nvSpPr>
          <p:cNvPr id="3" name="Date Placeholder 2"/>
          <p:cNvSpPr>
            <a:spLocks noGrp="1"/>
          </p:cNvSpPr>
          <p:nvPr>
            <p:ph type="dt" sz="quarter" idx="1"/>
          </p:nvPr>
        </p:nvSpPr>
        <p:spPr>
          <a:xfrm>
            <a:off x="3884614" y="0"/>
            <a:ext cx="2971800" cy="499091"/>
          </a:xfrm>
          <a:prstGeom prst="rect">
            <a:avLst/>
          </a:prstGeom>
        </p:spPr>
        <p:txBody>
          <a:bodyPr vert="horz" lIns="93491" tIns="46745" rIns="93491" bIns="46745" rtlCol="0"/>
          <a:lstStyle>
            <a:lvl1pPr algn="r">
              <a:defRPr sz="1200"/>
            </a:lvl1pPr>
          </a:lstStyle>
          <a:p>
            <a:fld id="{59088EAF-6ECA-4616-85EF-35AA19C641F3}" type="datetimeFigureOut">
              <a:rPr lang="en-US"/>
              <a:t>5/12/2022</a:t>
            </a:fld>
            <a:endParaRPr dirty="0"/>
          </a:p>
        </p:txBody>
      </p:sp>
      <p:sp>
        <p:nvSpPr>
          <p:cNvPr id="4" name="Footer Placeholder 3"/>
          <p:cNvSpPr>
            <a:spLocks noGrp="1"/>
          </p:cNvSpPr>
          <p:nvPr>
            <p:ph type="ftr" sz="quarter" idx="2"/>
          </p:nvPr>
        </p:nvSpPr>
        <p:spPr>
          <a:xfrm>
            <a:off x="1" y="9448186"/>
            <a:ext cx="2971800" cy="499089"/>
          </a:xfrm>
          <a:prstGeom prst="rect">
            <a:avLst/>
          </a:prstGeom>
        </p:spPr>
        <p:txBody>
          <a:bodyPr vert="horz" lIns="93491" tIns="46745" rIns="93491" bIns="46745" rtlCol="0" anchor="b"/>
          <a:lstStyle>
            <a:lvl1pPr algn="l">
              <a:defRPr sz="1200"/>
            </a:lvl1pPr>
          </a:lstStyle>
          <a:p>
            <a:endParaRPr dirty="0"/>
          </a:p>
        </p:txBody>
      </p:sp>
      <p:sp>
        <p:nvSpPr>
          <p:cNvPr id="5" name="Slide Number Placeholder 4"/>
          <p:cNvSpPr>
            <a:spLocks noGrp="1"/>
          </p:cNvSpPr>
          <p:nvPr>
            <p:ph type="sldNum" sz="quarter" idx="3"/>
          </p:nvPr>
        </p:nvSpPr>
        <p:spPr>
          <a:xfrm>
            <a:off x="3884614" y="9448186"/>
            <a:ext cx="2971800" cy="499089"/>
          </a:xfrm>
          <a:prstGeom prst="rect">
            <a:avLst/>
          </a:prstGeom>
        </p:spPr>
        <p:txBody>
          <a:bodyPr vert="horz" lIns="93491" tIns="46745" rIns="93491" bIns="46745" rtlCol="0" anchor="b"/>
          <a:lstStyle>
            <a:lvl1pPr algn="r">
              <a:defRPr sz="1200"/>
            </a:lvl1pPr>
          </a:lstStyle>
          <a:p>
            <a:fld id="{D9F912AB-2776-42F2-A957-313FC7EFEDB9}" type="slidenum">
              <a:rPr/>
              <a:t>‹#›</a:t>
            </a:fld>
            <a:endParaRPr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71800" cy="497364"/>
          </a:xfrm>
          <a:prstGeom prst="rect">
            <a:avLst/>
          </a:prstGeom>
        </p:spPr>
        <p:txBody>
          <a:bodyPr vert="horz" lIns="93491" tIns="46745" rIns="93491" bIns="46745" rtlCol="0"/>
          <a:lstStyle>
            <a:lvl1pPr algn="l">
              <a:defRPr sz="1200"/>
            </a:lvl1pPr>
          </a:lstStyle>
          <a:p>
            <a:endParaRPr dirty="0"/>
          </a:p>
        </p:txBody>
      </p:sp>
      <p:sp>
        <p:nvSpPr>
          <p:cNvPr id="3" name="Date Placeholder 2"/>
          <p:cNvSpPr>
            <a:spLocks noGrp="1"/>
          </p:cNvSpPr>
          <p:nvPr>
            <p:ph type="dt" idx="1"/>
          </p:nvPr>
        </p:nvSpPr>
        <p:spPr>
          <a:xfrm>
            <a:off x="3884614" y="0"/>
            <a:ext cx="2971800" cy="497364"/>
          </a:xfrm>
          <a:prstGeom prst="rect">
            <a:avLst/>
          </a:prstGeom>
        </p:spPr>
        <p:txBody>
          <a:bodyPr vert="horz" lIns="93491" tIns="46745" rIns="93491" bIns="46745" rtlCol="0"/>
          <a:lstStyle>
            <a:lvl1pPr algn="r">
              <a:defRPr sz="1200"/>
            </a:lvl1pPr>
          </a:lstStyle>
          <a:p>
            <a:fld id="{3ABD2D7A-D230-4F91-BD59-0A39C2703BA8}" type="datetimeFigureOut">
              <a:rPr lang="en-US"/>
              <a:t>5/12/2022</a:t>
            </a:fld>
            <a:endParaRPr dirty="0"/>
          </a:p>
        </p:txBody>
      </p:sp>
      <p:sp>
        <p:nvSpPr>
          <p:cNvPr id="4" name="Slide Image Placeholder 3"/>
          <p:cNvSpPr>
            <a:spLocks noGrp="1" noRot="1" noChangeAspect="1"/>
          </p:cNvSpPr>
          <p:nvPr>
            <p:ph type="sldImg" idx="2"/>
          </p:nvPr>
        </p:nvSpPr>
        <p:spPr>
          <a:xfrm>
            <a:off x="114300" y="746125"/>
            <a:ext cx="6629400" cy="3730625"/>
          </a:xfrm>
          <a:prstGeom prst="rect">
            <a:avLst/>
          </a:prstGeom>
          <a:noFill/>
          <a:ln w="12700">
            <a:solidFill>
              <a:prstClr val="black"/>
            </a:solidFill>
          </a:ln>
        </p:spPr>
        <p:txBody>
          <a:bodyPr vert="horz" lIns="93491" tIns="46745" rIns="93491" bIns="46745" rtlCol="0" anchor="ctr"/>
          <a:lstStyle/>
          <a:p>
            <a:endParaRPr dirty="0"/>
          </a:p>
        </p:txBody>
      </p:sp>
      <p:sp>
        <p:nvSpPr>
          <p:cNvPr id="5" name="Notes Placeholder 4"/>
          <p:cNvSpPr>
            <a:spLocks noGrp="1"/>
          </p:cNvSpPr>
          <p:nvPr>
            <p:ph type="body" sz="quarter" idx="3"/>
          </p:nvPr>
        </p:nvSpPr>
        <p:spPr>
          <a:xfrm>
            <a:off x="685800" y="4724957"/>
            <a:ext cx="5486400" cy="4476274"/>
          </a:xfrm>
          <a:prstGeom prst="rect">
            <a:avLst/>
          </a:prstGeom>
        </p:spPr>
        <p:txBody>
          <a:bodyPr vert="horz" lIns="93491" tIns="46745" rIns="93491" bIns="46745"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1" y="9448186"/>
            <a:ext cx="2971800" cy="497364"/>
          </a:xfrm>
          <a:prstGeom prst="rect">
            <a:avLst/>
          </a:prstGeom>
        </p:spPr>
        <p:txBody>
          <a:bodyPr vert="horz" lIns="93491" tIns="46745" rIns="93491" bIns="46745" rtlCol="0" anchor="b"/>
          <a:lstStyle>
            <a:lvl1pPr algn="l">
              <a:defRPr sz="1200"/>
            </a:lvl1pPr>
          </a:lstStyle>
          <a:p>
            <a:endParaRPr dirty="0"/>
          </a:p>
        </p:txBody>
      </p:sp>
      <p:sp>
        <p:nvSpPr>
          <p:cNvPr id="7" name="Slide Number Placeholder 6"/>
          <p:cNvSpPr>
            <a:spLocks noGrp="1"/>
          </p:cNvSpPr>
          <p:nvPr>
            <p:ph type="sldNum" sz="quarter" idx="5"/>
          </p:nvPr>
        </p:nvSpPr>
        <p:spPr>
          <a:xfrm>
            <a:off x="3884614" y="9448186"/>
            <a:ext cx="2971800" cy="497364"/>
          </a:xfrm>
          <a:prstGeom prst="rect">
            <a:avLst/>
          </a:prstGeom>
        </p:spPr>
        <p:txBody>
          <a:bodyPr vert="horz" lIns="93491" tIns="46745" rIns="93491" bIns="46745" rtlCol="0" anchor="b"/>
          <a:lstStyle>
            <a:lvl1pPr algn="r">
              <a:defRPr sz="1200"/>
            </a:lvl1pPr>
          </a:lstStyle>
          <a:p>
            <a:fld id="{F93199CD-3E1B-4AE6-990F-76F925F5EA9F}" type="slidenum">
              <a:rPr/>
              <a:t>‹#›</a:t>
            </a:fld>
            <a:endParaRPr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keep the title brief and specific. You may place relevant graphics/images on the slide; a project picture would be preferred.</a:t>
            </a:r>
            <a:endParaRPr lang="en-PK" dirty="0"/>
          </a:p>
        </p:txBody>
      </p:sp>
      <p:sp>
        <p:nvSpPr>
          <p:cNvPr id="4" name="Slide Number Placeholder 3"/>
          <p:cNvSpPr>
            <a:spLocks noGrp="1"/>
          </p:cNvSpPr>
          <p:nvPr>
            <p:ph type="sldNum" sz="quarter" idx="10"/>
          </p:nvPr>
        </p:nvSpPr>
        <p:spPr/>
        <p:txBody>
          <a:bodyPr/>
          <a:lstStyle/>
          <a:p>
            <a:fld id="{F93199CD-3E1B-4AE6-990F-76F925F5EA9F}" type="slidenum">
              <a:rPr lang="en-PK" smtClean="0"/>
              <a:t>1</a:t>
            </a:fld>
            <a:endParaRPr lang="en-PK" dirty="0"/>
          </a:p>
        </p:txBody>
      </p:sp>
    </p:spTree>
    <p:extLst>
      <p:ext uri="{BB962C8B-B14F-4D97-AF65-F5344CB8AC3E}">
        <p14:creationId xmlns:p14="http://schemas.microsoft.com/office/powerpoint/2010/main" val="28675046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Calculate the product retail cost using above breakup. Product retail/selling price may include R&amp;D cost, raw material, assembly, manufacturing overheads, distribution overheads, sales overheads, marketing, general admin expenses, quality assurance, certifications, support and maintenance, profit margins etc.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You may change the cost heads as deemed necessary.</a:t>
            </a:r>
          </a:p>
        </p:txBody>
      </p:sp>
      <p:sp>
        <p:nvSpPr>
          <p:cNvPr id="4" name="Slide Number Placeholder 3"/>
          <p:cNvSpPr>
            <a:spLocks noGrp="1"/>
          </p:cNvSpPr>
          <p:nvPr>
            <p:ph type="sldNum" sz="quarter" idx="10"/>
          </p:nvPr>
        </p:nvSpPr>
        <p:spPr/>
        <p:txBody>
          <a:bodyPr/>
          <a:lstStyle/>
          <a:p>
            <a:fld id="{F93199CD-3E1B-4AE6-990F-76F925F5EA9F}" type="slidenum">
              <a:rPr lang="en-PK" smtClean="0"/>
              <a:t>10</a:t>
            </a:fld>
            <a:endParaRPr lang="en-PK" dirty="0"/>
          </a:p>
        </p:txBody>
      </p:sp>
    </p:spTree>
    <p:extLst>
      <p:ext uri="{BB962C8B-B14F-4D97-AF65-F5344CB8AC3E}">
        <p14:creationId xmlns:p14="http://schemas.microsoft.com/office/powerpoint/2010/main" val="17214590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Explain how the business will make money i.e., market share, pricing, revenue model. Infographics may be added.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2 years’ projections to be shown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Must show acquisition of next round of funding.</a:t>
            </a:r>
          </a:p>
        </p:txBody>
      </p:sp>
      <p:sp>
        <p:nvSpPr>
          <p:cNvPr id="4" name="Slide Number Placeholder 3"/>
          <p:cNvSpPr>
            <a:spLocks noGrp="1"/>
          </p:cNvSpPr>
          <p:nvPr>
            <p:ph type="sldNum" sz="quarter" idx="10"/>
          </p:nvPr>
        </p:nvSpPr>
        <p:spPr/>
        <p:txBody>
          <a:bodyPr/>
          <a:lstStyle/>
          <a:p>
            <a:fld id="{F93199CD-3E1B-4AE6-990F-76F925F5EA9F}" type="slidenum">
              <a:rPr lang="en-PK" smtClean="0"/>
              <a:t>11</a:t>
            </a:fld>
            <a:endParaRPr lang="en-PK" dirty="0"/>
          </a:p>
        </p:txBody>
      </p:sp>
    </p:spTree>
    <p:extLst>
      <p:ext uri="{BB962C8B-B14F-4D97-AF65-F5344CB8AC3E}">
        <p14:creationId xmlns:p14="http://schemas.microsoft.com/office/powerpoint/2010/main" val="11404129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Detail of the Management Team. </a:t>
            </a:r>
            <a:r>
              <a:rPr lang="en-US" sz="1200" b="1" i="0" kern="1200" dirty="0">
                <a:solidFill>
                  <a:schemeClr val="tx1"/>
                </a:solidFill>
                <a:effectLst/>
                <a:latin typeface="+mn-lt"/>
                <a:ea typeface="+mn-ea"/>
                <a:cs typeface="+mn-cs"/>
              </a:rPr>
              <a:t>An organogram may be preferred.</a:t>
            </a:r>
            <a:r>
              <a:rPr lang="en-US" sz="1200" b="0" i="0" kern="1200" dirty="0">
                <a:solidFill>
                  <a:schemeClr val="tx1"/>
                </a:solidFill>
                <a:effectLst/>
                <a:latin typeface="+mn-lt"/>
                <a:ea typeface="+mn-ea"/>
                <a:cs typeface="+mn-cs"/>
              </a:rPr>
              <a:t>  </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93199CD-3E1B-4AE6-990F-76F925F5EA9F}" type="slidenum">
              <a:rPr lang="en-PK" smtClean="0"/>
              <a:t>12</a:t>
            </a:fld>
            <a:endParaRPr lang="en-PK" dirty="0"/>
          </a:p>
        </p:txBody>
      </p:sp>
    </p:spTree>
    <p:extLst>
      <p:ext uri="{BB962C8B-B14F-4D97-AF65-F5344CB8AC3E}">
        <p14:creationId xmlns:p14="http://schemas.microsoft.com/office/powerpoint/2010/main" val="3047950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organization, (name of company)	</a:t>
            </a:r>
          </a:p>
          <a:p>
            <a:r>
              <a:rPr lang="en-US" dirty="0"/>
              <a:t>is developing	    (a defined offering)   [be specific, avoid buzzword e.g. “a website”, “a mobile application”, “hardware”]</a:t>
            </a:r>
          </a:p>
          <a:p>
            <a:r>
              <a:rPr lang="en-US" dirty="0"/>
              <a:t>to help	    (target audience)       [identify demographics e.g. “women age between 25 to 35 years”, “system administrators at small technology businesses”]</a:t>
            </a:r>
          </a:p>
          <a:p>
            <a:r>
              <a:rPr lang="en-US" dirty="0"/>
              <a:t>	    (solve a problem)       [specify your market e.g. “reduce the time collecting bill payments”]</a:t>
            </a:r>
          </a:p>
          <a:p>
            <a:r>
              <a:rPr lang="en-US" dirty="0"/>
              <a:t>	    (with secret sauce)     [clarify the buyer e.g. "by sending automated email alerts based on analysis of highest response times"]</a:t>
            </a:r>
          </a:p>
          <a:p>
            <a:r>
              <a:rPr lang="en-US" b="1" dirty="0"/>
              <a:t>Ref: https://fi.co/madlibs</a:t>
            </a:r>
          </a:p>
        </p:txBody>
      </p:sp>
      <p:sp>
        <p:nvSpPr>
          <p:cNvPr id="4" name="Slide Number Placeholder 3"/>
          <p:cNvSpPr>
            <a:spLocks noGrp="1"/>
          </p:cNvSpPr>
          <p:nvPr>
            <p:ph type="sldNum" sz="quarter" idx="10"/>
          </p:nvPr>
        </p:nvSpPr>
        <p:spPr/>
        <p:txBody>
          <a:bodyPr/>
          <a:lstStyle/>
          <a:p>
            <a:fld id="{F93199CD-3E1B-4AE6-990F-76F925F5EA9F}" type="slidenum">
              <a:rPr lang="en-PK" smtClean="0"/>
              <a:t>2</a:t>
            </a:fld>
            <a:endParaRPr lang="en-PK" dirty="0"/>
          </a:p>
        </p:txBody>
      </p:sp>
    </p:spTree>
    <p:extLst>
      <p:ext uri="{BB962C8B-B14F-4D97-AF65-F5344CB8AC3E}">
        <p14:creationId xmlns:p14="http://schemas.microsoft.com/office/powerpoint/2010/main" val="1257323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Brief introduction of your company. Mission and objectives must be short and focused towards proposed project only. </a:t>
            </a:r>
          </a:p>
          <a:p>
            <a:r>
              <a:rPr lang="en-US" b="1" dirty="0"/>
              <a:t>CORE TECHNOLOGIES:</a:t>
            </a:r>
          </a:p>
          <a:p>
            <a:r>
              <a:rPr lang="en-US" dirty="0"/>
              <a:t>3D/4D Printing	Augmented Reality / Virtual Reality	Big Data		Artificial Intelligence</a:t>
            </a:r>
          </a:p>
          <a:p>
            <a:r>
              <a:rPr lang="en-US" dirty="0"/>
              <a:t>Cloud		Blockchain			Robotics		Neurotech</a:t>
            </a:r>
          </a:p>
          <a:p>
            <a:r>
              <a:rPr lang="en-US" dirty="0"/>
              <a:t>The Internet of Things	Shared economy		CleanTech		Wearables, Implantables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Driverless Vehicles, Drones	Programmable Hardware		Synthetic Biology	Quantum Computing/Supercomputers</a:t>
            </a:r>
          </a:p>
          <a:p>
            <a:endParaRPr lang="en-PK" dirty="0"/>
          </a:p>
        </p:txBody>
      </p:sp>
      <p:sp>
        <p:nvSpPr>
          <p:cNvPr id="4" name="Slide Number Placeholder 3"/>
          <p:cNvSpPr>
            <a:spLocks noGrp="1"/>
          </p:cNvSpPr>
          <p:nvPr>
            <p:ph type="sldNum" sz="quarter" idx="10"/>
          </p:nvPr>
        </p:nvSpPr>
        <p:spPr/>
        <p:txBody>
          <a:bodyPr/>
          <a:lstStyle/>
          <a:p>
            <a:fld id="{F93199CD-3E1B-4AE6-990F-76F925F5EA9F}" type="slidenum">
              <a:rPr lang="en-PK" smtClean="0"/>
              <a:t>3</a:t>
            </a:fld>
            <a:endParaRPr lang="en-PK" dirty="0"/>
          </a:p>
        </p:txBody>
      </p:sp>
    </p:spTree>
    <p:extLst>
      <p:ext uri="{BB962C8B-B14F-4D97-AF65-F5344CB8AC3E}">
        <p14:creationId xmlns:p14="http://schemas.microsoft.com/office/powerpoint/2010/main" val="2139348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Problem(s) exists in current market. </a:t>
            </a:r>
            <a:r>
              <a:rPr lang="en-US" b="1" dirty="0"/>
              <a:t>What is the problem you are trying to solve? Be Specific.</a:t>
            </a:r>
            <a:r>
              <a:rPr lang="en-US" dirty="0"/>
              <a:t> </a:t>
            </a:r>
            <a:r>
              <a:rPr lang="en-US" sz="1200" b="0" i="0" kern="1200" dirty="0">
                <a:solidFill>
                  <a:schemeClr val="tx1"/>
                </a:solidFill>
                <a:effectLst/>
                <a:latin typeface="+mn-lt"/>
                <a:ea typeface="+mn-ea"/>
                <a:cs typeface="+mn-cs"/>
              </a:rPr>
              <a:t>Infographics may be added.</a:t>
            </a:r>
          </a:p>
          <a:p>
            <a:r>
              <a:rPr lang="en-US" sz="1200" b="0" i="0" kern="1200" dirty="0">
                <a:solidFill>
                  <a:schemeClr val="tx1"/>
                </a:solidFill>
                <a:effectLst/>
                <a:latin typeface="+mn-lt"/>
                <a:ea typeface="+mn-ea"/>
                <a:cs typeface="+mn-cs"/>
              </a:rPr>
              <a:t>Support with numbers. Regulatory issues may be included.</a:t>
            </a:r>
            <a:endParaRPr lang="en-PK" dirty="0"/>
          </a:p>
        </p:txBody>
      </p:sp>
      <p:sp>
        <p:nvSpPr>
          <p:cNvPr id="4" name="Slide Number Placeholder 3"/>
          <p:cNvSpPr>
            <a:spLocks noGrp="1"/>
          </p:cNvSpPr>
          <p:nvPr>
            <p:ph type="sldNum" sz="quarter" idx="10"/>
          </p:nvPr>
        </p:nvSpPr>
        <p:spPr/>
        <p:txBody>
          <a:bodyPr/>
          <a:lstStyle/>
          <a:p>
            <a:fld id="{F93199CD-3E1B-4AE6-990F-76F925F5EA9F}" type="slidenum">
              <a:rPr lang="en-PK" smtClean="0"/>
              <a:t>4</a:t>
            </a:fld>
            <a:endParaRPr lang="en-PK" dirty="0"/>
          </a:p>
        </p:txBody>
      </p:sp>
    </p:spTree>
    <p:extLst>
      <p:ext uri="{BB962C8B-B14F-4D97-AF65-F5344CB8AC3E}">
        <p14:creationId xmlns:p14="http://schemas.microsoft.com/office/powerpoint/2010/main" val="3223268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What is your solution to the problem? Emphasize on the solution your startup will be providing to address the problem. </a:t>
            </a:r>
            <a:r>
              <a:rPr lang="en-US" sz="1200" b="1" i="0" kern="1200" dirty="0">
                <a:solidFill>
                  <a:schemeClr val="tx1"/>
                </a:solidFill>
                <a:effectLst/>
                <a:latin typeface="+mn-lt"/>
                <a:ea typeface="+mn-ea"/>
                <a:cs typeface="+mn-cs"/>
              </a:rPr>
              <a:t>A relevant image/graphic describing the product would be preferred.</a:t>
            </a:r>
            <a:r>
              <a:rPr lang="en-US" sz="1200" b="0" i="0" kern="1200" dirty="0">
                <a:solidFill>
                  <a:schemeClr val="tx1"/>
                </a:solidFill>
                <a:effectLst/>
                <a:latin typeface="+mn-lt"/>
                <a:ea typeface="+mn-ea"/>
                <a:cs typeface="+mn-cs"/>
              </a:rPr>
              <a:t> </a:t>
            </a:r>
            <a:endParaRPr lang="en-PK" dirty="0"/>
          </a:p>
        </p:txBody>
      </p:sp>
      <p:sp>
        <p:nvSpPr>
          <p:cNvPr id="4" name="Slide Number Placeholder 3"/>
          <p:cNvSpPr>
            <a:spLocks noGrp="1"/>
          </p:cNvSpPr>
          <p:nvPr>
            <p:ph type="sldNum" sz="quarter" idx="10"/>
          </p:nvPr>
        </p:nvSpPr>
        <p:spPr/>
        <p:txBody>
          <a:bodyPr/>
          <a:lstStyle/>
          <a:p>
            <a:fld id="{F93199CD-3E1B-4AE6-990F-76F925F5EA9F}" type="slidenum">
              <a:rPr lang="en-PK" smtClean="0"/>
              <a:t>5</a:t>
            </a:fld>
            <a:endParaRPr lang="en-PK" dirty="0"/>
          </a:p>
        </p:txBody>
      </p:sp>
    </p:spTree>
    <p:extLst>
      <p:ext uri="{BB962C8B-B14F-4D97-AF65-F5344CB8AC3E}">
        <p14:creationId xmlns:p14="http://schemas.microsoft.com/office/powerpoint/2010/main" val="6875223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Please provide a comparison matrix (including cost) of key available products and proposed solution.</a:t>
            </a: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PK" smtClean="0"/>
              <a:t>6</a:t>
            </a:fld>
            <a:endParaRPr lang="en-PK" dirty="0"/>
          </a:p>
        </p:txBody>
      </p:sp>
    </p:spTree>
    <p:extLst>
      <p:ext uri="{BB962C8B-B14F-4D97-AF65-F5344CB8AC3E}">
        <p14:creationId xmlns:p14="http://schemas.microsoft.com/office/powerpoint/2010/main" val="57827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Please describe the target market, explain possibilities of the total market size, and volume of market share. Infographics may be added.</a:t>
            </a:r>
          </a:p>
          <a:p>
            <a:r>
              <a:rPr lang="en-US" sz="1200" b="1" i="0" kern="1200" dirty="0">
                <a:solidFill>
                  <a:schemeClr val="tx1"/>
                </a:solidFill>
                <a:effectLst/>
                <a:latin typeface="+mn-lt"/>
                <a:ea typeface="+mn-ea"/>
                <a:cs typeface="+mn-cs"/>
              </a:rPr>
              <a:t>TARGET MARKETS:</a:t>
            </a:r>
          </a:p>
          <a:p>
            <a:r>
              <a:rPr lang="en-US" dirty="0"/>
              <a:t>Automotive, Aviation, Marine			Business, Marketing, Finance		Defence, Security, Safety</a:t>
            </a:r>
          </a:p>
          <a:p>
            <a:r>
              <a:rPr lang="en-US" dirty="0"/>
              <a:t>Education &amp; Training			Environment, Water Management	Entertainment, Tourism, Sport/Recreation</a:t>
            </a:r>
          </a:p>
          <a:p>
            <a:r>
              <a:rPr lang="en-US" dirty="0"/>
              <a:t>Food, Livestock, Agribusiness			Healthcare 			Infrastructure, Housing &amp; Transport</a:t>
            </a:r>
          </a:p>
          <a:p>
            <a:r>
              <a:rPr lang="en-US" dirty="0"/>
              <a:t>Mining Equipment Technology &amp; Services		Oil, Gas, Energy 		Textiles, Clothing, Footwear</a:t>
            </a:r>
          </a:p>
        </p:txBody>
      </p:sp>
      <p:sp>
        <p:nvSpPr>
          <p:cNvPr id="4" name="Slide Number Placeholder 3"/>
          <p:cNvSpPr>
            <a:spLocks noGrp="1"/>
          </p:cNvSpPr>
          <p:nvPr>
            <p:ph type="sldNum" sz="quarter" idx="10"/>
          </p:nvPr>
        </p:nvSpPr>
        <p:spPr/>
        <p:txBody>
          <a:bodyPr/>
          <a:lstStyle/>
          <a:p>
            <a:fld id="{F93199CD-3E1B-4AE6-990F-76F925F5EA9F}" type="slidenum">
              <a:rPr lang="en-PK" smtClean="0"/>
              <a:t>7</a:t>
            </a:fld>
            <a:endParaRPr lang="en-PK" dirty="0"/>
          </a:p>
        </p:txBody>
      </p:sp>
    </p:spTree>
    <p:extLst>
      <p:ext uri="{BB962C8B-B14F-4D97-AF65-F5344CB8AC3E}">
        <p14:creationId xmlns:p14="http://schemas.microsoft.com/office/powerpoint/2010/main" val="492378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What is your advantage over the competition? Proprietary technology? Key partners/customers? Better distribution channel? Did you identify the customers? Did you contact customers and how many would be interested to get the product? Do you have partners to go in international market?</a:t>
            </a:r>
          </a:p>
        </p:txBody>
      </p:sp>
      <p:sp>
        <p:nvSpPr>
          <p:cNvPr id="4" name="Slide Number Placeholder 3"/>
          <p:cNvSpPr>
            <a:spLocks noGrp="1"/>
          </p:cNvSpPr>
          <p:nvPr>
            <p:ph type="sldNum" sz="quarter" idx="10"/>
          </p:nvPr>
        </p:nvSpPr>
        <p:spPr/>
        <p:txBody>
          <a:bodyPr/>
          <a:lstStyle/>
          <a:p>
            <a:fld id="{F93199CD-3E1B-4AE6-990F-76F925F5EA9F}" type="slidenum">
              <a:rPr lang="en-PK" smtClean="0"/>
              <a:t>8</a:t>
            </a:fld>
            <a:endParaRPr lang="en-PK" dirty="0"/>
          </a:p>
        </p:txBody>
      </p:sp>
    </p:spTree>
    <p:extLst>
      <p:ext uri="{BB962C8B-B14F-4D97-AF65-F5344CB8AC3E}">
        <p14:creationId xmlns:p14="http://schemas.microsoft.com/office/powerpoint/2010/main" val="28732621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Explore the competition/trends in the market. How is your company different? What is your passion? Why are you doing this and others cannot? Highlight achievements.</a:t>
            </a:r>
          </a:p>
        </p:txBody>
      </p:sp>
      <p:sp>
        <p:nvSpPr>
          <p:cNvPr id="4" name="Slide Number Placeholder 3"/>
          <p:cNvSpPr>
            <a:spLocks noGrp="1"/>
          </p:cNvSpPr>
          <p:nvPr>
            <p:ph type="sldNum" sz="quarter" idx="10"/>
          </p:nvPr>
        </p:nvSpPr>
        <p:spPr/>
        <p:txBody>
          <a:bodyPr/>
          <a:lstStyle/>
          <a:p>
            <a:fld id="{F93199CD-3E1B-4AE6-990F-76F925F5EA9F}" type="slidenum">
              <a:rPr lang="en-PK" smtClean="0"/>
              <a:t>9</a:t>
            </a:fld>
            <a:endParaRPr lang="en-PK" dirty="0"/>
          </a:p>
        </p:txBody>
      </p:sp>
    </p:spTree>
    <p:extLst>
      <p:ext uri="{BB962C8B-B14F-4D97-AF65-F5344CB8AC3E}">
        <p14:creationId xmlns:p14="http://schemas.microsoft.com/office/powerpoint/2010/main" val="14338332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a:prstGeom prst="rect">
            <a:avLst/>
          </a:prstGeom>
          <a:noFill/>
        </p:spPr>
        <p:txBody>
          <a:bodyPr anchor="b"/>
          <a:lstStyle>
            <a:lvl1pPr algn="ctr">
              <a:defRPr sz="5998"/>
            </a:lvl1pPr>
          </a:lstStyle>
          <a:p>
            <a:r>
              <a:rPr lang="en-US" dirty="0"/>
              <a:t>Click to edit Master title style</a:t>
            </a:r>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p>
        </p:txBody>
      </p:sp>
      <p:sp>
        <p:nvSpPr>
          <p:cNvPr id="6" name="Slide Number Placeholder 5"/>
          <p:cNvSpPr>
            <a:spLocks noGrp="1"/>
          </p:cNvSpPr>
          <p:nvPr>
            <p:ph type="sldNum" sz="quarter" idx="12"/>
          </p:nvPr>
        </p:nvSpPr>
        <p:spPr>
          <a:xfrm>
            <a:off x="9248250" y="6434603"/>
            <a:ext cx="2742486" cy="365125"/>
          </a:xfrm>
        </p:spPr>
        <p:txBody>
          <a:bodyPr/>
          <a:lstStyle>
            <a:lvl1pPr>
              <a:defRPr sz="1600"/>
            </a:lvl1pPr>
          </a:lstStyle>
          <a:p>
            <a:fld id="{19C72E6F-2A4C-44B7-9F26-F2D98ACEF729}" type="slidenum">
              <a:rPr lang="en-US" smtClean="0"/>
              <a:pPr/>
              <a:t>‹#›</a:t>
            </a:fld>
            <a:endParaRPr lang="en-US" dirty="0"/>
          </a:p>
        </p:txBody>
      </p:sp>
      <p:grpSp>
        <p:nvGrpSpPr>
          <p:cNvPr id="7" name="Group 6">
            <a:extLst>
              <a:ext uri="{FF2B5EF4-FFF2-40B4-BE49-F238E27FC236}">
                <a16:creationId xmlns:a16="http://schemas.microsoft.com/office/drawing/2014/main" id="{80746F69-34CC-4EDB-A328-20832952336C}"/>
              </a:ext>
            </a:extLst>
          </p:cNvPr>
          <p:cNvGrpSpPr/>
          <p:nvPr userDrawn="1"/>
        </p:nvGrpSpPr>
        <p:grpSpPr>
          <a:xfrm>
            <a:off x="384844" y="182360"/>
            <a:ext cx="2253184" cy="827090"/>
            <a:chOff x="384844" y="182360"/>
            <a:chExt cx="2253184" cy="827090"/>
          </a:xfrm>
        </p:grpSpPr>
        <p:sp>
          <p:nvSpPr>
            <p:cNvPr id="10" name="Text Box 11">
              <a:extLst>
                <a:ext uri="{FF2B5EF4-FFF2-40B4-BE49-F238E27FC236}">
                  <a16:creationId xmlns:a16="http://schemas.microsoft.com/office/drawing/2014/main" id="{4E53C455-0FDF-4DE6-A8D1-FF1000FFE9A5}"/>
                </a:ext>
              </a:extLst>
            </p:cNvPr>
            <p:cNvSpPr txBox="1">
              <a:spLocks noChangeArrowheads="1"/>
            </p:cNvSpPr>
            <p:nvPr userDrawn="1"/>
          </p:nvSpPr>
          <p:spPr bwMode="auto">
            <a:xfrm>
              <a:off x="1197868" y="446638"/>
              <a:ext cx="1440160" cy="30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l" eaLnBrk="1" hangingPunct="1">
                <a:lnSpc>
                  <a:spcPct val="114000"/>
                </a:lnSpc>
                <a:spcAft>
                  <a:spcPts val="0"/>
                </a:spcAft>
                <a:defRPr/>
              </a:pPr>
              <a:r>
                <a:rPr lang="en-US" sz="1050" b="1" dirty="0">
                  <a:solidFill>
                    <a:schemeClr val="tx1"/>
                  </a:solidFill>
                  <a:latin typeface="Calibri" panose="020F0502020204030204" pitchFamily="34" charset="0"/>
                  <a:cs typeface="Calibri" panose="020F0502020204030204" pitchFamily="34" charset="0"/>
                </a:rPr>
                <a:t>Ministry of IT &amp; Telecom</a:t>
              </a:r>
              <a:endParaRPr lang="en-US" sz="1050" b="0" dirty="0">
                <a:solidFill>
                  <a:schemeClr val="tx1"/>
                </a:solidFill>
                <a:latin typeface="Calibri" panose="020F0502020204030204" pitchFamily="34" charset="0"/>
                <a:cs typeface="Calibri" panose="020F0502020204030204" pitchFamily="34" charset="0"/>
              </a:endParaRPr>
            </a:p>
            <a:p>
              <a:pPr algn="l" eaLnBrk="1" hangingPunct="1">
                <a:lnSpc>
                  <a:spcPct val="114000"/>
                </a:lnSpc>
                <a:spcAft>
                  <a:spcPts val="0"/>
                </a:spcAft>
                <a:defRPr/>
              </a:pPr>
              <a:r>
                <a:rPr lang="en-US" sz="1050" b="0" dirty="0">
                  <a:solidFill>
                    <a:schemeClr val="tx1"/>
                  </a:solidFill>
                  <a:latin typeface="Calibri" panose="020F0502020204030204" pitchFamily="34" charset="0"/>
                  <a:cs typeface="Calibri" panose="020F0502020204030204" pitchFamily="34" charset="0"/>
                </a:rPr>
                <a:t>Government of Pakistan</a:t>
              </a:r>
              <a:endParaRPr lang="en-US" sz="1050" b="1" dirty="0">
                <a:solidFill>
                  <a:schemeClr val="tx1"/>
                </a:solidFill>
                <a:latin typeface="Calibri" panose="020F0502020204030204" pitchFamily="34" charset="0"/>
                <a:cs typeface="Calibri" panose="020F0502020204030204" pitchFamily="34" charset="0"/>
              </a:endParaRPr>
            </a:p>
          </p:txBody>
        </p:sp>
        <p:pic>
          <p:nvPicPr>
            <p:cNvPr id="11" name="Picture 4" descr="Image result for gop pakistan logo">
              <a:extLst>
                <a:ext uri="{FF2B5EF4-FFF2-40B4-BE49-F238E27FC236}">
                  <a16:creationId xmlns:a16="http://schemas.microsoft.com/office/drawing/2014/main" id="{225DB2BD-AF7E-4EE6-ABFD-1EB3373FA969}"/>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84844" y="182360"/>
              <a:ext cx="720104" cy="827090"/>
            </a:xfrm>
            <a:prstGeom prst="rect">
              <a:avLst/>
            </a:prstGeom>
            <a:noFill/>
            <a:extLst>
              <a:ext uri="{909E8E84-426E-40DD-AFC4-6F175D3DCCD1}">
                <a14:hiddenFill xmlns:a14="http://schemas.microsoft.com/office/drawing/2010/main">
                  <a:solidFill>
                    <a:srgbClr val="FFFFFF"/>
                  </a:solidFill>
                </a14:hiddenFill>
              </a:ext>
            </a:extLst>
          </p:spPr>
        </p:pic>
      </p:grpSp>
      <p:pic>
        <p:nvPicPr>
          <p:cNvPr id="8" name="Picture 7">
            <a:extLst>
              <a:ext uri="{FF2B5EF4-FFF2-40B4-BE49-F238E27FC236}">
                <a16:creationId xmlns:a16="http://schemas.microsoft.com/office/drawing/2014/main" id="{D0FCC240-6590-4727-8EB6-6EC4497F559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38828" y="239699"/>
            <a:ext cx="2068885" cy="712412"/>
          </a:xfrm>
          <a:prstGeom prst="rect">
            <a:avLst/>
          </a:prstGeom>
        </p:spPr>
      </p:pic>
      <p:sp>
        <p:nvSpPr>
          <p:cNvPr id="17" name="Rectangle 16">
            <a:extLst>
              <a:ext uri="{FF2B5EF4-FFF2-40B4-BE49-F238E27FC236}">
                <a16:creationId xmlns:a16="http://schemas.microsoft.com/office/drawing/2014/main" id="{52A2159F-D6A9-4F42-B798-F82EB0F51AEA}"/>
              </a:ext>
            </a:extLst>
          </p:cNvPr>
          <p:cNvSpPr/>
          <p:nvPr userDrawn="1"/>
        </p:nvSpPr>
        <p:spPr>
          <a:xfrm>
            <a:off x="12033268" y="6415698"/>
            <a:ext cx="144000" cy="432000"/>
          </a:xfrm>
          <a:prstGeom prst="rect">
            <a:avLst/>
          </a:prstGeom>
          <a:solidFill>
            <a:srgbClr val="F593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19F48F57-97CC-43E7-AF32-7CB159697B4C}"/>
              </a:ext>
            </a:extLst>
          </p:cNvPr>
          <p:cNvGrpSpPr/>
          <p:nvPr userDrawn="1"/>
        </p:nvGrpSpPr>
        <p:grpSpPr>
          <a:xfrm>
            <a:off x="292727" y="6461174"/>
            <a:ext cx="1951040" cy="338554"/>
            <a:chOff x="38916" y="6514328"/>
            <a:chExt cx="1951040" cy="338554"/>
          </a:xfrm>
        </p:grpSpPr>
        <p:pic>
          <p:nvPicPr>
            <p:cNvPr id="14" name="Picture 13">
              <a:extLst>
                <a:ext uri="{FF2B5EF4-FFF2-40B4-BE49-F238E27FC236}">
                  <a16:creationId xmlns:a16="http://schemas.microsoft.com/office/drawing/2014/main" id="{65DDAC27-D8EF-4958-96F5-D1CA522040F1}"/>
                </a:ext>
              </a:extLst>
            </p:cNvPr>
            <p:cNvPicPr>
              <a:picLocks noChangeAspect="1"/>
            </p:cNvPicPr>
            <p:nvPr/>
          </p:nvPicPr>
          <p:blipFill>
            <a:blip r:embed="rId4"/>
            <a:stretch>
              <a:fillRect/>
            </a:stretch>
          </p:blipFill>
          <p:spPr>
            <a:xfrm>
              <a:off x="1425115" y="6572416"/>
              <a:ext cx="564841" cy="252000"/>
            </a:xfrm>
            <a:prstGeom prst="rect">
              <a:avLst/>
            </a:prstGeom>
          </p:spPr>
        </p:pic>
        <p:sp>
          <p:nvSpPr>
            <p:cNvPr id="18" name="TextBox 17">
              <a:extLst>
                <a:ext uri="{FF2B5EF4-FFF2-40B4-BE49-F238E27FC236}">
                  <a16:creationId xmlns:a16="http://schemas.microsoft.com/office/drawing/2014/main" id="{F62EBBC0-1640-4C94-AF54-EFD5C3DC6A5D}"/>
                </a:ext>
              </a:extLst>
            </p:cNvPr>
            <p:cNvSpPr txBox="1"/>
            <p:nvPr/>
          </p:nvSpPr>
          <p:spPr>
            <a:xfrm>
              <a:off x="38916" y="6514328"/>
              <a:ext cx="1741575" cy="338554"/>
            </a:xfrm>
            <a:prstGeom prst="rect">
              <a:avLst/>
            </a:prstGeom>
            <a:noFill/>
          </p:spPr>
          <p:txBody>
            <a:bodyPr wrap="square" rtlCol="0">
              <a:spAutoFit/>
            </a:bodyPr>
            <a:lstStyle/>
            <a:p>
              <a:pPr lvl="0"/>
              <a:r>
                <a:rPr lang="en-US" sz="1600" dirty="0">
                  <a:solidFill>
                    <a:srgbClr val="424342"/>
                  </a:solidFill>
                </a:rPr>
                <a:t>www.ign</a:t>
              </a:r>
              <a:r>
                <a:rPr lang="en-US" sz="1600" dirty="0">
                  <a:solidFill>
                    <a:srgbClr val="F59321"/>
                  </a:solidFill>
                </a:rPr>
                <a:t>it</a:t>
              </a:r>
              <a:r>
                <a:rPr lang="en-US" sz="1600" dirty="0">
                  <a:solidFill>
                    <a:srgbClr val="424342"/>
                  </a:solidFill>
                </a:rPr>
                <a:t>e.org.pk</a:t>
              </a:r>
            </a:p>
          </p:txBody>
        </p:sp>
      </p:grpSp>
    </p:spTree>
    <p:extLst>
      <p:ext uri="{BB962C8B-B14F-4D97-AF65-F5344CB8AC3E}">
        <p14:creationId xmlns:p14="http://schemas.microsoft.com/office/powerpoint/2010/main" val="3423362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312339" y="1700808"/>
            <a:ext cx="10750625" cy="4608512"/>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9248250" y="6418504"/>
            <a:ext cx="2742486" cy="365125"/>
          </a:xfrm>
        </p:spPr>
        <p:txBody>
          <a:bodyPr/>
          <a:lstStyle>
            <a:lvl1pPr>
              <a:defRPr sz="1600"/>
            </a:lvl1pPr>
          </a:lstStyle>
          <a:p>
            <a:fld id="{2A013F82-EE5E-44EE-A61D-E31C6657F26F}" type="slidenum">
              <a:rPr lang="en-US" smtClean="0"/>
              <a:pPr/>
              <a:t>‹#›</a:t>
            </a:fld>
            <a:endParaRPr lang="en-US" dirty="0"/>
          </a:p>
        </p:txBody>
      </p:sp>
      <p:sp>
        <p:nvSpPr>
          <p:cNvPr id="7" name="Title Placeholder 1">
            <a:extLst>
              <a:ext uri="{FF2B5EF4-FFF2-40B4-BE49-F238E27FC236}">
                <a16:creationId xmlns:a16="http://schemas.microsoft.com/office/drawing/2014/main" id="{0A46E5E5-4F15-4400-91DF-62F71F765A6C}"/>
              </a:ext>
            </a:extLst>
          </p:cNvPr>
          <p:cNvSpPr>
            <a:spLocks noGrp="1"/>
          </p:cNvSpPr>
          <p:nvPr>
            <p:ph type="title"/>
          </p:nvPr>
        </p:nvSpPr>
        <p:spPr>
          <a:xfrm>
            <a:off x="277016" y="164089"/>
            <a:ext cx="11628000" cy="1355969"/>
          </a:xfrm>
          <a:prstGeom prst="rect">
            <a:avLst/>
          </a:prstGeom>
          <a:noFill/>
        </p:spPr>
        <p:txBody>
          <a:bodyPr vert="horz" lIns="91440" tIns="45720" rIns="91440" bIns="45720" rtlCol="0" anchor="ctr">
            <a:normAutofit/>
          </a:bodyPr>
          <a:lstStyle>
            <a:lvl1pPr marL="95250" indent="0">
              <a:defRPr/>
            </a:lvl1pPr>
          </a:lstStyle>
          <a:p>
            <a:r>
              <a:rPr lang="en-US" dirty="0"/>
              <a:t>Click to edit Master title style</a:t>
            </a:r>
          </a:p>
        </p:txBody>
      </p:sp>
      <p:grpSp>
        <p:nvGrpSpPr>
          <p:cNvPr id="9" name="Group 8">
            <a:extLst>
              <a:ext uri="{FF2B5EF4-FFF2-40B4-BE49-F238E27FC236}">
                <a16:creationId xmlns:a16="http://schemas.microsoft.com/office/drawing/2014/main" id="{D5A89B9F-21C8-47B0-B08C-90E06454A970}"/>
              </a:ext>
            </a:extLst>
          </p:cNvPr>
          <p:cNvGrpSpPr/>
          <p:nvPr userDrawn="1"/>
        </p:nvGrpSpPr>
        <p:grpSpPr>
          <a:xfrm>
            <a:off x="292727" y="6461174"/>
            <a:ext cx="1951040" cy="338554"/>
            <a:chOff x="38916" y="6514328"/>
            <a:chExt cx="1951040" cy="338554"/>
          </a:xfrm>
        </p:grpSpPr>
        <p:pic>
          <p:nvPicPr>
            <p:cNvPr id="10" name="Picture 9">
              <a:extLst>
                <a:ext uri="{FF2B5EF4-FFF2-40B4-BE49-F238E27FC236}">
                  <a16:creationId xmlns:a16="http://schemas.microsoft.com/office/drawing/2014/main" id="{3A8CAFDB-6BD9-4C09-A769-6D20670D5B48}"/>
                </a:ext>
              </a:extLst>
            </p:cNvPr>
            <p:cNvPicPr>
              <a:picLocks noChangeAspect="1"/>
            </p:cNvPicPr>
            <p:nvPr/>
          </p:nvPicPr>
          <p:blipFill>
            <a:blip r:embed="rId2"/>
            <a:stretch>
              <a:fillRect/>
            </a:stretch>
          </p:blipFill>
          <p:spPr>
            <a:xfrm>
              <a:off x="1425115" y="6572416"/>
              <a:ext cx="564841" cy="252000"/>
            </a:xfrm>
            <a:prstGeom prst="rect">
              <a:avLst/>
            </a:prstGeom>
          </p:spPr>
        </p:pic>
        <p:sp>
          <p:nvSpPr>
            <p:cNvPr id="11" name="TextBox 10">
              <a:extLst>
                <a:ext uri="{FF2B5EF4-FFF2-40B4-BE49-F238E27FC236}">
                  <a16:creationId xmlns:a16="http://schemas.microsoft.com/office/drawing/2014/main" id="{5083EFC1-0B29-420B-8F00-4BCE6C824ABE}"/>
                </a:ext>
              </a:extLst>
            </p:cNvPr>
            <p:cNvSpPr txBox="1"/>
            <p:nvPr/>
          </p:nvSpPr>
          <p:spPr>
            <a:xfrm>
              <a:off x="38916" y="6514328"/>
              <a:ext cx="1741575" cy="338554"/>
            </a:xfrm>
            <a:prstGeom prst="rect">
              <a:avLst/>
            </a:prstGeom>
            <a:noFill/>
          </p:spPr>
          <p:txBody>
            <a:bodyPr wrap="square" rtlCol="0">
              <a:spAutoFit/>
            </a:bodyPr>
            <a:lstStyle/>
            <a:p>
              <a:pPr lvl="0"/>
              <a:r>
                <a:rPr lang="en-US" sz="1600" dirty="0">
                  <a:solidFill>
                    <a:srgbClr val="424342"/>
                  </a:solidFill>
                </a:rPr>
                <a:t>www.ign</a:t>
              </a:r>
              <a:r>
                <a:rPr lang="en-US" sz="1600" dirty="0">
                  <a:solidFill>
                    <a:srgbClr val="F59321"/>
                  </a:solidFill>
                </a:rPr>
                <a:t>it</a:t>
              </a:r>
              <a:r>
                <a:rPr lang="en-US" sz="1600" dirty="0">
                  <a:solidFill>
                    <a:srgbClr val="424342"/>
                  </a:solidFill>
                </a:rPr>
                <a:t>e.org.pk</a:t>
              </a:r>
            </a:p>
          </p:txBody>
        </p:sp>
      </p:grpSp>
      <p:sp>
        <p:nvSpPr>
          <p:cNvPr id="12" name="Rectangle 11">
            <a:extLst>
              <a:ext uri="{FF2B5EF4-FFF2-40B4-BE49-F238E27FC236}">
                <a16:creationId xmlns:a16="http://schemas.microsoft.com/office/drawing/2014/main" id="{68BC6687-A8B2-49CB-B646-ACD481B544ED}"/>
              </a:ext>
            </a:extLst>
          </p:cNvPr>
          <p:cNvSpPr/>
          <p:nvPr userDrawn="1"/>
        </p:nvSpPr>
        <p:spPr>
          <a:xfrm>
            <a:off x="12033268" y="6415698"/>
            <a:ext cx="144000" cy="432000"/>
          </a:xfrm>
          <a:prstGeom prst="rect">
            <a:avLst/>
          </a:prstGeom>
          <a:solidFill>
            <a:srgbClr val="F593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2F12188D-17DD-421D-876E-71B1DDD45EA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5400000">
            <a:off x="10521601" y="2865206"/>
            <a:ext cx="2090910" cy="720000"/>
          </a:xfrm>
          <a:prstGeom prst="rect">
            <a:avLst/>
          </a:prstGeom>
        </p:spPr>
      </p:pic>
    </p:spTree>
    <p:extLst>
      <p:ext uri="{BB962C8B-B14F-4D97-AF65-F5344CB8AC3E}">
        <p14:creationId xmlns:p14="http://schemas.microsoft.com/office/powerpoint/2010/main" val="3453144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66490" y="665400"/>
            <a:ext cx="2628215" cy="5739830"/>
          </a:xfrm>
          <a:prstGeom prst="rect">
            <a:avLst/>
          </a:prstGeom>
          <a:noFill/>
        </p:spPr>
        <p:txBody>
          <a:bodyPr vert="eaVert"/>
          <a:lstStyle/>
          <a:p>
            <a:r>
              <a:rPr lang="en-US"/>
              <a:t>Click to edit Master title style</a:t>
            </a:r>
          </a:p>
        </p:txBody>
      </p:sp>
      <p:sp>
        <p:nvSpPr>
          <p:cNvPr id="3" name="Vertical Text Placeholder 2"/>
          <p:cNvSpPr>
            <a:spLocks noGrp="1"/>
          </p:cNvSpPr>
          <p:nvPr>
            <p:ph type="body" orient="vert" idx="1"/>
          </p:nvPr>
        </p:nvSpPr>
        <p:spPr>
          <a:xfrm>
            <a:off x="981844" y="665400"/>
            <a:ext cx="7732286" cy="573983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9F2114-A465-4A26-99D4-ADA6223865DC}" type="datetime1">
              <a:rPr lang="en-US" smtClean="0"/>
              <a:t>5/12/2022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4236512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77016" y="1669950"/>
            <a:ext cx="10353887" cy="463937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9256582" y="6434603"/>
            <a:ext cx="2742486" cy="365125"/>
          </a:xfrm>
        </p:spPr>
        <p:txBody>
          <a:bodyPr/>
          <a:lstStyle>
            <a:lvl1pPr>
              <a:defRPr sz="1600"/>
            </a:lvl1pPr>
          </a:lstStyle>
          <a:p>
            <a:fld id="{2A013F82-EE5E-44EE-A61D-E31C6657F26F}" type="slidenum">
              <a:rPr lang="en-US" smtClean="0"/>
              <a:pPr/>
              <a:t>‹#›</a:t>
            </a:fld>
            <a:endParaRPr lang="en-US" dirty="0"/>
          </a:p>
        </p:txBody>
      </p:sp>
      <p:sp>
        <p:nvSpPr>
          <p:cNvPr id="10" name="Title Placeholder 1">
            <a:extLst>
              <a:ext uri="{FF2B5EF4-FFF2-40B4-BE49-F238E27FC236}">
                <a16:creationId xmlns:a16="http://schemas.microsoft.com/office/drawing/2014/main" id="{F029333E-ABE6-4F0B-8090-BDD32A608EED}"/>
              </a:ext>
            </a:extLst>
          </p:cNvPr>
          <p:cNvSpPr>
            <a:spLocks noGrp="1"/>
          </p:cNvSpPr>
          <p:nvPr>
            <p:ph type="title"/>
          </p:nvPr>
        </p:nvSpPr>
        <p:spPr>
          <a:xfrm>
            <a:off x="277016" y="164089"/>
            <a:ext cx="11628000" cy="1355969"/>
          </a:xfrm>
          <a:prstGeom prst="rect">
            <a:avLst/>
          </a:prstGeom>
          <a:noFill/>
        </p:spPr>
        <p:txBody>
          <a:bodyPr vert="horz" lIns="91440" tIns="45720" rIns="91440" bIns="45720" rtlCol="0" anchor="ctr">
            <a:normAutofit/>
          </a:bodyPr>
          <a:lstStyle>
            <a:lvl1pPr marL="95250" indent="0">
              <a:defRPr sz="4400"/>
            </a:lvl1pPr>
          </a:lstStyle>
          <a:p>
            <a:r>
              <a:rPr lang="en-US" dirty="0"/>
              <a:t>Click to edit Master title style</a:t>
            </a:r>
          </a:p>
        </p:txBody>
      </p:sp>
      <p:pic>
        <p:nvPicPr>
          <p:cNvPr id="8" name="Picture 7">
            <a:extLst>
              <a:ext uri="{FF2B5EF4-FFF2-40B4-BE49-F238E27FC236}">
                <a16:creationId xmlns:a16="http://schemas.microsoft.com/office/drawing/2014/main" id="{F79769AF-3B7E-4832-AF22-E2E86462856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10521601" y="2865206"/>
            <a:ext cx="2090910" cy="720000"/>
          </a:xfrm>
          <a:prstGeom prst="rect">
            <a:avLst/>
          </a:prstGeom>
        </p:spPr>
      </p:pic>
      <p:sp>
        <p:nvSpPr>
          <p:cNvPr id="15" name="Rectangle 14">
            <a:extLst>
              <a:ext uri="{FF2B5EF4-FFF2-40B4-BE49-F238E27FC236}">
                <a16:creationId xmlns:a16="http://schemas.microsoft.com/office/drawing/2014/main" id="{636C7A7F-3F30-4584-885F-C21A2E4C8645}"/>
              </a:ext>
            </a:extLst>
          </p:cNvPr>
          <p:cNvSpPr/>
          <p:nvPr userDrawn="1"/>
        </p:nvSpPr>
        <p:spPr>
          <a:xfrm>
            <a:off x="12033268" y="6415698"/>
            <a:ext cx="144000" cy="432000"/>
          </a:xfrm>
          <a:prstGeom prst="rect">
            <a:avLst/>
          </a:prstGeom>
          <a:solidFill>
            <a:srgbClr val="F593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E2066831-762C-4D47-8543-0F8CE5744BFB}"/>
              </a:ext>
            </a:extLst>
          </p:cNvPr>
          <p:cNvGrpSpPr/>
          <p:nvPr userDrawn="1"/>
        </p:nvGrpSpPr>
        <p:grpSpPr>
          <a:xfrm>
            <a:off x="292727" y="6461174"/>
            <a:ext cx="1951040" cy="338554"/>
            <a:chOff x="38916" y="6514328"/>
            <a:chExt cx="1951040" cy="338554"/>
          </a:xfrm>
        </p:grpSpPr>
        <p:pic>
          <p:nvPicPr>
            <p:cNvPr id="13" name="Picture 12">
              <a:extLst>
                <a:ext uri="{FF2B5EF4-FFF2-40B4-BE49-F238E27FC236}">
                  <a16:creationId xmlns:a16="http://schemas.microsoft.com/office/drawing/2014/main" id="{3A5B5E91-EB3D-4697-9E5C-441678428EBB}"/>
                </a:ext>
              </a:extLst>
            </p:cNvPr>
            <p:cNvPicPr>
              <a:picLocks noChangeAspect="1"/>
            </p:cNvPicPr>
            <p:nvPr/>
          </p:nvPicPr>
          <p:blipFill>
            <a:blip r:embed="rId3"/>
            <a:stretch>
              <a:fillRect/>
            </a:stretch>
          </p:blipFill>
          <p:spPr>
            <a:xfrm>
              <a:off x="1425115" y="6572416"/>
              <a:ext cx="564841" cy="252000"/>
            </a:xfrm>
            <a:prstGeom prst="rect">
              <a:avLst/>
            </a:prstGeom>
          </p:spPr>
        </p:pic>
        <p:sp>
          <p:nvSpPr>
            <p:cNvPr id="16" name="TextBox 15">
              <a:extLst>
                <a:ext uri="{FF2B5EF4-FFF2-40B4-BE49-F238E27FC236}">
                  <a16:creationId xmlns:a16="http://schemas.microsoft.com/office/drawing/2014/main" id="{C2B55EB4-CFDC-4DE0-BD71-9529F3BEBF61}"/>
                </a:ext>
              </a:extLst>
            </p:cNvPr>
            <p:cNvSpPr txBox="1"/>
            <p:nvPr/>
          </p:nvSpPr>
          <p:spPr>
            <a:xfrm>
              <a:off x="38916" y="6514328"/>
              <a:ext cx="1741575" cy="338554"/>
            </a:xfrm>
            <a:prstGeom prst="rect">
              <a:avLst/>
            </a:prstGeom>
            <a:noFill/>
          </p:spPr>
          <p:txBody>
            <a:bodyPr wrap="square" rtlCol="0">
              <a:spAutoFit/>
            </a:bodyPr>
            <a:lstStyle/>
            <a:p>
              <a:pPr lvl="0"/>
              <a:r>
                <a:rPr lang="en-US" sz="1600" dirty="0">
                  <a:solidFill>
                    <a:srgbClr val="424342"/>
                  </a:solidFill>
                </a:rPr>
                <a:t>www.ign</a:t>
              </a:r>
              <a:r>
                <a:rPr lang="en-US" sz="1600" dirty="0">
                  <a:solidFill>
                    <a:srgbClr val="F59321"/>
                  </a:solidFill>
                </a:rPr>
                <a:t>it</a:t>
              </a:r>
              <a:r>
                <a:rPr lang="en-US" sz="1600" dirty="0">
                  <a:solidFill>
                    <a:srgbClr val="424342"/>
                  </a:solidFill>
                </a:rPr>
                <a:t>e.org.pk</a:t>
              </a:r>
            </a:p>
          </p:txBody>
        </p:sp>
      </p:grpSp>
    </p:spTree>
    <p:extLst>
      <p:ext uri="{BB962C8B-B14F-4D97-AF65-F5344CB8AC3E}">
        <p14:creationId xmlns:p14="http://schemas.microsoft.com/office/powerpoint/2010/main" val="3171583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D8ED0E4-95A3-436E-B3F4-071D13D6F4C2}"/>
              </a:ext>
            </a:extLst>
          </p:cNvPr>
          <p:cNvPicPr>
            <a:picLocks noChangeAspect="1"/>
          </p:cNvPicPr>
          <p:nvPr userDrawn="1"/>
        </p:nvPicPr>
        <p:blipFill>
          <a:blip r:embed="rId2"/>
          <a:stretch>
            <a:fillRect/>
          </a:stretch>
        </p:blipFill>
        <p:spPr>
          <a:xfrm>
            <a:off x="2133972" y="2780928"/>
            <a:ext cx="7424451" cy="3312368"/>
          </a:xfrm>
          <a:prstGeom prst="rect">
            <a:avLst/>
          </a:prstGeom>
        </p:spPr>
      </p:pic>
      <p:sp>
        <p:nvSpPr>
          <p:cNvPr id="2" name="Title 1"/>
          <p:cNvSpPr>
            <a:spLocks noGrp="1"/>
          </p:cNvSpPr>
          <p:nvPr>
            <p:ph type="title"/>
          </p:nvPr>
        </p:nvSpPr>
        <p:spPr>
          <a:xfrm>
            <a:off x="831633" y="1709739"/>
            <a:ext cx="10512862" cy="2852737"/>
          </a:xfrm>
          <a:prstGeom prst="rect">
            <a:avLst/>
          </a:prstGeom>
          <a:noFill/>
        </p:spPr>
        <p:txBody>
          <a:bodyPr anchor="b"/>
          <a:lstStyle>
            <a:lvl1pPr>
              <a:defRPr sz="5998"/>
            </a:lvl1pPr>
          </a:lstStyle>
          <a:p>
            <a:r>
              <a:rPr lang="en-US" dirty="0"/>
              <a:t>Click to edit Master title style</a:t>
            </a:r>
          </a:p>
        </p:txBody>
      </p:sp>
      <p:sp>
        <p:nvSpPr>
          <p:cNvPr id="3" name="Text Placeholder 2"/>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Edit Master text styles</a:t>
            </a:r>
          </a:p>
        </p:txBody>
      </p:sp>
      <p:sp>
        <p:nvSpPr>
          <p:cNvPr id="6" name="Slide Number Placeholder 5"/>
          <p:cNvSpPr>
            <a:spLocks noGrp="1"/>
          </p:cNvSpPr>
          <p:nvPr>
            <p:ph type="sldNum" sz="quarter" idx="12"/>
          </p:nvPr>
        </p:nvSpPr>
        <p:spPr>
          <a:xfrm>
            <a:off x="9248250" y="6432152"/>
            <a:ext cx="2742486" cy="365125"/>
          </a:xfrm>
        </p:spPr>
        <p:txBody>
          <a:bodyPr/>
          <a:lstStyle>
            <a:lvl1pPr>
              <a:defRPr sz="1600"/>
            </a:lvl1pPr>
          </a:lstStyle>
          <a:p>
            <a:fld id="{2A013F82-EE5E-44EE-A61D-E31C6657F26F}" type="slidenum">
              <a:rPr lang="en-US" smtClean="0"/>
              <a:pPr/>
              <a:t>‹#›</a:t>
            </a:fld>
            <a:endParaRPr lang="en-US" dirty="0"/>
          </a:p>
        </p:txBody>
      </p:sp>
      <p:pic>
        <p:nvPicPr>
          <p:cNvPr id="10" name="Picture 9">
            <a:extLst>
              <a:ext uri="{FF2B5EF4-FFF2-40B4-BE49-F238E27FC236}">
                <a16:creationId xmlns:a16="http://schemas.microsoft.com/office/drawing/2014/main" id="{BFB7A10F-38A4-4A99-9DD6-43CDF1AA6E3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38828" y="239699"/>
            <a:ext cx="2068885" cy="712412"/>
          </a:xfrm>
          <a:prstGeom prst="rect">
            <a:avLst/>
          </a:prstGeom>
        </p:spPr>
      </p:pic>
      <p:grpSp>
        <p:nvGrpSpPr>
          <p:cNvPr id="15" name="Group 14">
            <a:extLst>
              <a:ext uri="{FF2B5EF4-FFF2-40B4-BE49-F238E27FC236}">
                <a16:creationId xmlns:a16="http://schemas.microsoft.com/office/drawing/2014/main" id="{C1EC435E-8FBD-4F1F-9E7D-012933847734}"/>
              </a:ext>
            </a:extLst>
          </p:cNvPr>
          <p:cNvGrpSpPr/>
          <p:nvPr userDrawn="1"/>
        </p:nvGrpSpPr>
        <p:grpSpPr>
          <a:xfrm>
            <a:off x="384844" y="182360"/>
            <a:ext cx="2253184" cy="827090"/>
            <a:chOff x="384844" y="182360"/>
            <a:chExt cx="2253184" cy="827090"/>
          </a:xfrm>
        </p:grpSpPr>
        <p:sp>
          <p:nvSpPr>
            <p:cNvPr id="16" name="Text Box 11">
              <a:extLst>
                <a:ext uri="{FF2B5EF4-FFF2-40B4-BE49-F238E27FC236}">
                  <a16:creationId xmlns:a16="http://schemas.microsoft.com/office/drawing/2014/main" id="{69064D93-741E-4F20-A66F-C206556DDBD7}"/>
                </a:ext>
              </a:extLst>
            </p:cNvPr>
            <p:cNvSpPr txBox="1">
              <a:spLocks noChangeArrowheads="1"/>
            </p:cNvSpPr>
            <p:nvPr userDrawn="1"/>
          </p:nvSpPr>
          <p:spPr bwMode="auto">
            <a:xfrm>
              <a:off x="1197868" y="446638"/>
              <a:ext cx="1440160" cy="30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l" eaLnBrk="1" hangingPunct="1">
                <a:lnSpc>
                  <a:spcPct val="114000"/>
                </a:lnSpc>
                <a:spcAft>
                  <a:spcPts val="0"/>
                </a:spcAft>
                <a:defRPr/>
              </a:pPr>
              <a:r>
                <a:rPr lang="en-US" sz="1050" b="1" dirty="0">
                  <a:solidFill>
                    <a:schemeClr val="tx1"/>
                  </a:solidFill>
                  <a:latin typeface="Calibri" panose="020F0502020204030204" pitchFamily="34" charset="0"/>
                  <a:cs typeface="Calibri" panose="020F0502020204030204" pitchFamily="34" charset="0"/>
                </a:rPr>
                <a:t>Ministry of IT &amp; Telecom</a:t>
              </a:r>
              <a:endParaRPr lang="en-US" sz="1050" b="0" dirty="0">
                <a:solidFill>
                  <a:schemeClr val="tx1"/>
                </a:solidFill>
                <a:latin typeface="Calibri" panose="020F0502020204030204" pitchFamily="34" charset="0"/>
                <a:cs typeface="Calibri" panose="020F0502020204030204" pitchFamily="34" charset="0"/>
              </a:endParaRPr>
            </a:p>
            <a:p>
              <a:pPr algn="l" eaLnBrk="1" hangingPunct="1">
                <a:lnSpc>
                  <a:spcPct val="114000"/>
                </a:lnSpc>
                <a:spcAft>
                  <a:spcPts val="0"/>
                </a:spcAft>
                <a:defRPr/>
              </a:pPr>
              <a:r>
                <a:rPr lang="en-US" sz="1050" b="0" dirty="0">
                  <a:solidFill>
                    <a:schemeClr val="tx1"/>
                  </a:solidFill>
                  <a:latin typeface="Calibri" panose="020F0502020204030204" pitchFamily="34" charset="0"/>
                  <a:cs typeface="Calibri" panose="020F0502020204030204" pitchFamily="34" charset="0"/>
                </a:rPr>
                <a:t>Government of Pakistan</a:t>
              </a:r>
              <a:endParaRPr lang="en-US" sz="1050" b="1" dirty="0">
                <a:solidFill>
                  <a:schemeClr val="tx1"/>
                </a:solidFill>
                <a:latin typeface="Calibri" panose="020F0502020204030204" pitchFamily="34" charset="0"/>
                <a:cs typeface="Calibri" panose="020F0502020204030204" pitchFamily="34" charset="0"/>
              </a:endParaRPr>
            </a:p>
          </p:txBody>
        </p:sp>
        <p:pic>
          <p:nvPicPr>
            <p:cNvPr id="17" name="Picture 4" descr="Image result for gop pakistan logo">
              <a:extLst>
                <a:ext uri="{FF2B5EF4-FFF2-40B4-BE49-F238E27FC236}">
                  <a16:creationId xmlns:a16="http://schemas.microsoft.com/office/drawing/2014/main" id="{BBBE5E81-F75E-4CCB-8A23-562C33FFA7FB}"/>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84844" y="182360"/>
              <a:ext cx="720104" cy="827090"/>
            </a:xfrm>
            <a:prstGeom prst="rect">
              <a:avLst/>
            </a:prstGeom>
            <a:noFill/>
            <a:extLst>
              <a:ext uri="{909E8E84-426E-40DD-AFC4-6F175D3DCCD1}">
                <a14:hiddenFill xmlns:a14="http://schemas.microsoft.com/office/drawing/2010/main">
                  <a:solidFill>
                    <a:srgbClr val="FFFFFF"/>
                  </a:solidFill>
                </a14:hiddenFill>
              </a:ext>
            </a:extLst>
          </p:spPr>
        </p:pic>
      </p:grpSp>
      <p:sp>
        <p:nvSpPr>
          <p:cNvPr id="18" name="Rectangle 17">
            <a:extLst>
              <a:ext uri="{FF2B5EF4-FFF2-40B4-BE49-F238E27FC236}">
                <a16:creationId xmlns:a16="http://schemas.microsoft.com/office/drawing/2014/main" id="{740FE024-8BCD-4F5A-A192-71847FFEC6E5}"/>
              </a:ext>
            </a:extLst>
          </p:cNvPr>
          <p:cNvSpPr/>
          <p:nvPr userDrawn="1"/>
        </p:nvSpPr>
        <p:spPr>
          <a:xfrm>
            <a:off x="12033268" y="6415698"/>
            <a:ext cx="144000" cy="432000"/>
          </a:xfrm>
          <a:prstGeom prst="rect">
            <a:avLst/>
          </a:prstGeom>
          <a:solidFill>
            <a:srgbClr val="F593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roup 19">
            <a:extLst>
              <a:ext uri="{FF2B5EF4-FFF2-40B4-BE49-F238E27FC236}">
                <a16:creationId xmlns:a16="http://schemas.microsoft.com/office/drawing/2014/main" id="{FD038F47-3F59-4088-9B66-8EB5C83A5D0E}"/>
              </a:ext>
            </a:extLst>
          </p:cNvPr>
          <p:cNvGrpSpPr/>
          <p:nvPr userDrawn="1"/>
        </p:nvGrpSpPr>
        <p:grpSpPr>
          <a:xfrm>
            <a:off x="292727" y="6461174"/>
            <a:ext cx="1951040" cy="338554"/>
            <a:chOff x="38916" y="6514328"/>
            <a:chExt cx="1951040" cy="338554"/>
          </a:xfrm>
        </p:grpSpPr>
        <p:pic>
          <p:nvPicPr>
            <p:cNvPr id="21" name="Picture 20">
              <a:extLst>
                <a:ext uri="{FF2B5EF4-FFF2-40B4-BE49-F238E27FC236}">
                  <a16:creationId xmlns:a16="http://schemas.microsoft.com/office/drawing/2014/main" id="{7E8DDE90-9E49-45ED-BE4D-99085F8AFD93}"/>
                </a:ext>
              </a:extLst>
            </p:cNvPr>
            <p:cNvPicPr>
              <a:picLocks noChangeAspect="1"/>
            </p:cNvPicPr>
            <p:nvPr/>
          </p:nvPicPr>
          <p:blipFill>
            <a:blip r:embed="rId2"/>
            <a:stretch>
              <a:fillRect/>
            </a:stretch>
          </p:blipFill>
          <p:spPr>
            <a:xfrm>
              <a:off x="1425115" y="6572416"/>
              <a:ext cx="564841" cy="252000"/>
            </a:xfrm>
            <a:prstGeom prst="rect">
              <a:avLst/>
            </a:prstGeom>
          </p:spPr>
        </p:pic>
        <p:sp>
          <p:nvSpPr>
            <p:cNvPr id="22" name="TextBox 21">
              <a:extLst>
                <a:ext uri="{FF2B5EF4-FFF2-40B4-BE49-F238E27FC236}">
                  <a16:creationId xmlns:a16="http://schemas.microsoft.com/office/drawing/2014/main" id="{F3F6D746-4787-4BD7-AE3C-1331B3CD0BD5}"/>
                </a:ext>
              </a:extLst>
            </p:cNvPr>
            <p:cNvSpPr txBox="1"/>
            <p:nvPr/>
          </p:nvSpPr>
          <p:spPr>
            <a:xfrm>
              <a:off x="38916" y="6514328"/>
              <a:ext cx="1741575" cy="338554"/>
            </a:xfrm>
            <a:prstGeom prst="rect">
              <a:avLst/>
            </a:prstGeom>
            <a:noFill/>
          </p:spPr>
          <p:txBody>
            <a:bodyPr wrap="square" rtlCol="0">
              <a:spAutoFit/>
            </a:bodyPr>
            <a:lstStyle/>
            <a:p>
              <a:pPr lvl="0"/>
              <a:r>
                <a:rPr lang="en-US" sz="1600" dirty="0">
                  <a:solidFill>
                    <a:srgbClr val="424342"/>
                  </a:solidFill>
                </a:rPr>
                <a:t>www.ign</a:t>
              </a:r>
              <a:r>
                <a:rPr lang="en-US" sz="1600" dirty="0">
                  <a:solidFill>
                    <a:srgbClr val="F59321"/>
                  </a:solidFill>
                </a:rPr>
                <a:t>it</a:t>
              </a:r>
              <a:r>
                <a:rPr lang="en-US" sz="1600" dirty="0">
                  <a:solidFill>
                    <a:srgbClr val="424342"/>
                  </a:solidFill>
                </a:rPr>
                <a:t>e.org.pk</a:t>
              </a:r>
            </a:p>
          </p:txBody>
        </p:sp>
      </p:grpSp>
    </p:spTree>
    <p:extLst>
      <p:ext uri="{BB962C8B-B14F-4D97-AF65-F5344CB8AC3E}">
        <p14:creationId xmlns:p14="http://schemas.microsoft.com/office/powerpoint/2010/main" val="3377373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33771" y="1628800"/>
            <a:ext cx="5220000" cy="468052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770956" y="1628800"/>
            <a:ext cx="5220000" cy="4680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a:xfrm>
            <a:off x="9248250" y="6418504"/>
            <a:ext cx="2742486" cy="365125"/>
          </a:xfrm>
        </p:spPr>
        <p:txBody>
          <a:bodyPr/>
          <a:lstStyle>
            <a:lvl1pPr>
              <a:defRPr sz="1600"/>
            </a:lvl1pPr>
          </a:lstStyle>
          <a:p>
            <a:fld id="{2A013F82-EE5E-44EE-A61D-E31C6657F26F}" type="slidenum">
              <a:rPr lang="en-US" smtClean="0"/>
              <a:pPr/>
              <a:t>‹#›</a:t>
            </a:fld>
            <a:endParaRPr lang="en-US" dirty="0"/>
          </a:p>
        </p:txBody>
      </p:sp>
      <p:sp>
        <p:nvSpPr>
          <p:cNvPr id="8" name="Title Placeholder 1">
            <a:extLst>
              <a:ext uri="{FF2B5EF4-FFF2-40B4-BE49-F238E27FC236}">
                <a16:creationId xmlns:a16="http://schemas.microsoft.com/office/drawing/2014/main" id="{399AAEF3-0188-4E40-83D7-7A6D721E2F3C}"/>
              </a:ext>
            </a:extLst>
          </p:cNvPr>
          <p:cNvSpPr>
            <a:spLocks noGrp="1"/>
          </p:cNvSpPr>
          <p:nvPr>
            <p:ph type="title"/>
          </p:nvPr>
        </p:nvSpPr>
        <p:spPr>
          <a:xfrm>
            <a:off x="277016" y="164089"/>
            <a:ext cx="11628000" cy="1355969"/>
          </a:xfrm>
          <a:prstGeom prst="rect">
            <a:avLst/>
          </a:prstGeom>
          <a:noFill/>
        </p:spPr>
        <p:txBody>
          <a:bodyPr vert="horz" lIns="91440" tIns="45720" rIns="91440" bIns="45720" rtlCol="0" anchor="ctr">
            <a:normAutofit/>
          </a:bodyPr>
          <a:lstStyle>
            <a:lvl1pPr marL="95250" indent="0">
              <a:defRPr/>
            </a:lvl1pPr>
          </a:lstStyle>
          <a:p>
            <a:r>
              <a:rPr lang="en-US" dirty="0"/>
              <a:t>Click to edit Master title style</a:t>
            </a:r>
          </a:p>
        </p:txBody>
      </p:sp>
      <p:sp>
        <p:nvSpPr>
          <p:cNvPr id="17" name="Rectangle 16">
            <a:extLst>
              <a:ext uri="{FF2B5EF4-FFF2-40B4-BE49-F238E27FC236}">
                <a16:creationId xmlns:a16="http://schemas.microsoft.com/office/drawing/2014/main" id="{004046FF-9859-400D-A714-EE201CD8A014}"/>
              </a:ext>
            </a:extLst>
          </p:cNvPr>
          <p:cNvSpPr/>
          <p:nvPr userDrawn="1"/>
        </p:nvSpPr>
        <p:spPr>
          <a:xfrm>
            <a:off x="12033268" y="6415698"/>
            <a:ext cx="144000" cy="432000"/>
          </a:xfrm>
          <a:prstGeom prst="rect">
            <a:avLst/>
          </a:prstGeom>
          <a:solidFill>
            <a:srgbClr val="F593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00869BC4-CF31-4590-B055-B9FAC5AFFA72}"/>
              </a:ext>
            </a:extLst>
          </p:cNvPr>
          <p:cNvGrpSpPr/>
          <p:nvPr userDrawn="1"/>
        </p:nvGrpSpPr>
        <p:grpSpPr>
          <a:xfrm>
            <a:off x="292727" y="6461174"/>
            <a:ext cx="1951040" cy="338554"/>
            <a:chOff x="38916" y="6514328"/>
            <a:chExt cx="1951040" cy="338554"/>
          </a:xfrm>
        </p:grpSpPr>
        <p:pic>
          <p:nvPicPr>
            <p:cNvPr id="13" name="Picture 12">
              <a:extLst>
                <a:ext uri="{FF2B5EF4-FFF2-40B4-BE49-F238E27FC236}">
                  <a16:creationId xmlns:a16="http://schemas.microsoft.com/office/drawing/2014/main" id="{D7601330-DB99-49A1-B52F-A9EB072B73C1}"/>
                </a:ext>
              </a:extLst>
            </p:cNvPr>
            <p:cNvPicPr>
              <a:picLocks noChangeAspect="1"/>
            </p:cNvPicPr>
            <p:nvPr/>
          </p:nvPicPr>
          <p:blipFill>
            <a:blip r:embed="rId2"/>
            <a:stretch>
              <a:fillRect/>
            </a:stretch>
          </p:blipFill>
          <p:spPr>
            <a:xfrm>
              <a:off x="1425115" y="6572416"/>
              <a:ext cx="564841" cy="252000"/>
            </a:xfrm>
            <a:prstGeom prst="rect">
              <a:avLst/>
            </a:prstGeom>
          </p:spPr>
        </p:pic>
        <p:sp>
          <p:nvSpPr>
            <p:cNvPr id="14" name="TextBox 13">
              <a:extLst>
                <a:ext uri="{FF2B5EF4-FFF2-40B4-BE49-F238E27FC236}">
                  <a16:creationId xmlns:a16="http://schemas.microsoft.com/office/drawing/2014/main" id="{A8AB902F-541E-4815-8B39-54451586B0BA}"/>
                </a:ext>
              </a:extLst>
            </p:cNvPr>
            <p:cNvSpPr txBox="1"/>
            <p:nvPr/>
          </p:nvSpPr>
          <p:spPr>
            <a:xfrm>
              <a:off x="38916" y="6514328"/>
              <a:ext cx="1741575" cy="338554"/>
            </a:xfrm>
            <a:prstGeom prst="rect">
              <a:avLst/>
            </a:prstGeom>
            <a:noFill/>
          </p:spPr>
          <p:txBody>
            <a:bodyPr wrap="square" rtlCol="0">
              <a:spAutoFit/>
            </a:bodyPr>
            <a:lstStyle/>
            <a:p>
              <a:pPr lvl="0"/>
              <a:r>
                <a:rPr lang="en-US" sz="1600" dirty="0">
                  <a:solidFill>
                    <a:srgbClr val="424342"/>
                  </a:solidFill>
                </a:rPr>
                <a:t>www.ign</a:t>
              </a:r>
              <a:r>
                <a:rPr lang="en-US" sz="1600" dirty="0">
                  <a:solidFill>
                    <a:srgbClr val="F59321"/>
                  </a:solidFill>
                </a:rPr>
                <a:t>it</a:t>
              </a:r>
              <a:r>
                <a:rPr lang="en-US" sz="1600" dirty="0">
                  <a:solidFill>
                    <a:srgbClr val="424342"/>
                  </a:solidFill>
                </a:rPr>
                <a:t>e.org.pk</a:t>
              </a:r>
            </a:p>
          </p:txBody>
        </p:sp>
      </p:grpSp>
      <p:pic>
        <p:nvPicPr>
          <p:cNvPr id="11" name="Picture 10">
            <a:extLst>
              <a:ext uri="{FF2B5EF4-FFF2-40B4-BE49-F238E27FC236}">
                <a16:creationId xmlns:a16="http://schemas.microsoft.com/office/drawing/2014/main" id="{EEB10E6A-2175-4999-B98B-8B638D5E8FC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5400000">
            <a:off x="10521601" y="2865206"/>
            <a:ext cx="2090910" cy="720000"/>
          </a:xfrm>
          <a:prstGeom prst="rect">
            <a:avLst/>
          </a:prstGeom>
        </p:spPr>
      </p:pic>
    </p:spTree>
    <p:extLst>
      <p:ext uri="{BB962C8B-B14F-4D97-AF65-F5344CB8AC3E}">
        <p14:creationId xmlns:p14="http://schemas.microsoft.com/office/powerpoint/2010/main" val="2357059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1764" y="1681163"/>
            <a:ext cx="5220000"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261764" y="2505074"/>
            <a:ext cx="5220000" cy="38042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770956" y="1681163"/>
            <a:ext cx="5220000"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dirty="0"/>
              <a:t>Edit Master text styles</a:t>
            </a:r>
          </a:p>
        </p:txBody>
      </p:sp>
      <p:sp>
        <p:nvSpPr>
          <p:cNvPr id="6" name="Content Placeholder 5"/>
          <p:cNvSpPr>
            <a:spLocks noGrp="1"/>
          </p:cNvSpPr>
          <p:nvPr>
            <p:ph sz="quarter" idx="4"/>
          </p:nvPr>
        </p:nvSpPr>
        <p:spPr>
          <a:xfrm>
            <a:off x="5770956" y="2505074"/>
            <a:ext cx="5220000" cy="38042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a:xfrm>
            <a:off x="9248250" y="6418504"/>
            <a:ext cx="2742486" cy="365125"/>
          </a:xfrm>
        </p:spPr>
        <p:txBody>
          <a:bodyPr/>
          <a:lstStyle>
            <a:lvl1pPr>
              <a:defRPr sz="1600"/>
            </a:lvl1pPr>
          </a:lstStyle>
          <a:p>
            <a:fld id="{2A013F82-EE5E-44EE-A61D-E31C6657F26F}" type="slidenum">
              <a:rPr lang="en-US" smtClean="0"/>
              <a:pPr/>
              <a:t>‹#›</a:t>
            </a:fld>
            <a:endParaRPr lang="en-US" dirty="0"/>
          </a:p>
        </p:txBody>
      </p:sp>
      <p:sp>
        <p:nvSpPr>
          <p:cNvPr id="11" name="Title Placeholder 1">
            <a:extLst>
              <a:ext uri="{FF2B5EF4-FFF2-40B4-BE49-F238E27FC236}">
                <a16:creationId xmlns:a16="http://schemas.microsoft.com/office/drawing/2014/main" id="{57F500A7-7B79-4691-9460-A6A8F31B4919}"/>
              </a:ext>
            </a:extLst>
          </p:cNvPr>
          <p:cNvSpPr>
            <a:spLocks noGrp="1"/>
          </p:cNvSpPr>
          <p:nvPr>
            <p:ph type="title"/>
          </p:nvPr>
        </p:nvSpPr>
        <p:spPr>
          <a:xfrm>
            <a:off x="277016" y="164089"/>
            <a:ext cx="11628000" cy="1355969"/>
          </a:xfrm>
          <a:prstGeom prst="rect">
            <a:avLst/>
          </a:prstGeom>
          <a:noFill/>
        </p:spPr>
        <p:txBody>
          <a:bodyPr vert="horz" lIns="91440" tIns="45720" rIns="91440" bIns="45720" rtlCol="0" anchor="ctr">
            <a:normAutofit/>
          </a:bodyPr>
          <a:lstStyle>
            <a:lvl1pPr marL="95250" indent="0">
              <a:defRPr/>
            </a:lvl1pPr>
          </a:lstStyle>
          <a:p>
            <a:r>
              <a:rPr lang="en-US" dirty="0"/>
              <a:t>Click to edit Master title style</a:t>
            </a:r>
          </a:p>
        </p:txBody>
      </p:sp>
      <p:sp>
        <p:nvSpPr>
          <p:cNvPr id="16" name="Rectangle 15">
            <a:extLst>
              <a:ext uri="{FF2B5EF4-FFF2-40B4-BE49-F238E27FC236}">
                <a16:creationId xmlns:a16="http://schemas.microsoft.com/office/drawing/2014/main" id="{BC82EE91-2776-4076-BCFA-F767CB61D6A4}"/>
              </a:ext>
            </a:extLst>
          </p:cNvPr>
          <p:cNvSpPr/>
          <p:nvPr userDrawn="1"/>
        </p:nvSpPr>
        <p:spPr>
          <a:xfrm>
            <a:off x="12033268" y="6415698"/>
            <a:ext cx="144000" cy="432000"/>
          </a:xfrm>
          <a:prstGeom prst="rect">
            <a:avLst/>
          </a:prstGeom>
          <a:solidFill>
            <a:srgbClr val="F593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0EB9FB9F-4F90-43A1-9C27-BB2C7B6FBB1B}"/>
              </a:ext>
            </a:extLst>
          </p:cNvPr>
          <p:cNvGrpSpPr/>
          <p:nvPr userDrawn="1"/>
        </p:nvGrpSpPr>
        <p:grpSpPr>
          <a:xfrm>
            <a:off x="292727" y="6461174"/>
            <a:ext cx="1951040" cy="338554"/>
            <a:chOff x="38916" y="6514328"/>
            <a:chExt cx="1951040" cy="338554"/>
          </a:xfrm>
        </p:grpSpPr>
        <p:pic>
          <p:nvPicPr>
            <p:cNvPr id="18" name="Picture 17">
              <a:extLst>
                <a:ext uri="{FF2B5EF4-FFF2-40B4-BE49-F238E27FC236}">
                  <a16:creationId xmlns:a16="http://schemas.microsoft.com/office/drawing/2014/main" id="{C88AABD6-5546-46F2-8328-9652CD39E760}"/>
                </a:ext>
              </a:extLst>
            </p:cNvPr>
            <p:cNvPicPr>
              <a:picLocks noChangeAspect="1"/>
            </p:cNvPicPr>
            <p:nvPr/>
          </p:nvPicPr>
          <p:blipFill>
            <a:blip r:embed="rId2"/>
            <a:stretch>
              <a:fillRect/>
            </a:stretch>
          </p:blipFill>
          <p:spPr>
            <a:xfrm>
              <a:off x="1425115" y="6572416"/>
              <a:ext cx="564841" cy="252000"/>
            </a:xfrm>
            <a:prstGeom prst="rect">
              <a:avLst/>
            </a:prstGeom>
          </p:spPr>
        </p:pic>
        <p:sp>
          <p:nvSpPr>
            <p:cNvPr id="19" name="TextBox 18">
              <a:extLst>
                <a:ext uri="{FF2B5EF4-FFF2-40B4-BE49-F238E27FC236}">
                  <a16:creationId xmlns:a16="http://schemas.microsoft.com/office/drawing/2014/main" id="{5DC2B89C-3893-406A-AB09-D93224DD5B13}"/>
                </a:ext>
              </a:extLst>
            </p:cNvPr>
            <p:cNvSpPr txBox="1"/>
            <p:nvPr/>
          </p:nvSpPr>
          <p:spPr>
            <a:xfrm>
              <a:off x="38916" y="6514328"/>
              <a:ext cx="1741575" cy="338554"/>
            </a:xfrm>
            <a:prstGeom prst="rect">
              <a:avLst/>
            </a:prstGeom>
            <a:noFill/>
          </p:spPr>
          <p:txBody>
            <a:bodyPr wrap="square" rtlCol="0">
              <a:spAutoFit/>
            </a:bodyPr>
            <a:lstStyle/>
            <a:p>
              <a:pPr lvl="0"/>
              <a:r>
                <a:rPr lang="en-US" sz="1600" dirty="0">
                  <a:solidFill>
                    <a:srgbClr val="424342"/>
                  </a:solidFill>
                </a:rPr>
                <a:t>www.ign</a:t>
              </a:r>
              <a:r>
                <a:rPr lang="en-US" sz="1600" dirty="0">
                  <a:solidFill>
                    <a:srgbClr val="F59321"/>
                  </a:solidFill>
                </a:rPr>
                <a:t>it</a:t>
              </a:r>
              <a:r>
                <a:rPr lang="en-US" sz="1600" dirty="0">
                  <a:solidFill>
                    <a:srgbClr val="424342"/>
                  </a:solidFill>
                </a:rPr>
                <a:t>e.org.pk</a:t>
              </a:r>
            </a:p>
          </p:txBody>
        </p:sp>
      </p:grpSp>
      <p:pic>
        <p:nvPicPr>
          <p:cNvPr id="13" name="Picture 12">
            <a:extLst>
              <a:ext uri="{FF2B5EF4-FFF2-40B4-BE49-F238E27FC236}">
                <a16:creationId xmlns:a16="http://schemas.microsoft.com/office/drawing/2014/main" id="{25B250BE-1839-46FC-A02B-6ECCFD57DBE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5400000">
            <a:off x="10521601" y="2865206"/>
            <a:ext cx="2090910" cy="720000"/>
          </a:xfrm>
          <a:prstGeom prst="rect">
            <a:avLst/>
          </a:prstGeom>
        </p:spPr>
      </p:pic>
    </p:spTree>
    <p:extLst>
      <p:ext uri="{BB962C8B-B14F-4D97-AF65-F5344CB8AC3E}">
        <p14:creationId xmlns:p14="http://schemas.microsoft.com/office/powerpoint/2010/main" val="4056290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9248250" y="6434603"/>
            <a:ext cx="2742486" cy="365125"/>
          </a:xfrm>
        </p:spPr>
        <p:txBody>
          <a:bodyPr/>
          <a:lstStyle>
            <a:lvl1pPr>
              <a:defRPr sz="1600"/>
            </a:lvl1pPr>
          </a:lstStyle>
          <a:p>
            <a:fld id="{2A013F82-EE5E-44EE-A61D-E31C6657F26F}" type="slidenum">
              <a:rPr lang="en-US" smtClean="0"/>
              <a:pPr/>
              <a:t>‹#›</a:t>
            </a:fld>
            <a:endParaRPr lang="en-US" dirty="0"/>
          </a:p>
        </p:txBody>
      </p:sp>
      <p:sp>
        <p:nvSpPr>
          <p:cNvPr id="6" name="Title Placeholder 1">
            <a:extLst>
              <a:ext uri="{FF2B5EF4-FFF2-40B4-BE49-F238E27FC236}">
                <a16:creationId xmlns:a16="http://schemas.microsoft.com/office/drawing/2014/main" id="{F0C9A030-F9A9-4382-B26B-BD2C37062209}"/>
              </a:ext>
            </a:extLst>
          </p:cNvPr>
          <p:cNvSpPr>
            <a:spLocks noGrp="1"/>
          </p:cNvSpPr>
          <p:nvPr>
            <p:ph type="title"/>
          </p:nvPr>
        </p:nvSpPr>
        <p:spPr>
          <a:xfrm>
            <a:off x="277016" y="164089"/>
            <a:ext cx="11628000" cy="1355969"/>
          </a:xfrm>
          <a:prstGeom prst="rect">
            <a:avLst/>
          </a:prstGeom>
          <a:noFill/>
        </p:spPr>
        <p:txBody>
          <a:bodyPr vert="horz" lIns="91440" tIns="45720" rIns="91440" bIns="45720" rtlCol="0" anchor="ctr">
            <a:normAutofit/>
          </a:bodyPr>
          <a:lstStyle>
            <a:lvl1pPr marL="95250" indent="0">
              <a:defRPr/>
            </a:lvl1pPr>
          </a:lstStyle>
          <a:p>
            <a:r>
              <a:rPr lang="en-US" dirty="0"/>
              <a:t>Click to edit Master title style</a:t>
            </a:r>
          </a:p>
        </p:txBody>
      </p:sp>
      <p:sp>
        <p:nvSpPr>
          <p:cNvPr id="11" name="Rectangle 10">
            <a:extLst>
              <a:ext uri="{FF2B5EF4-FFF2-40B4-BE49-F238E27FC236}">
                <a16:creationId xmlns:a16="http://schemas.microsoft.com/office/drawing/2014/main" id="{F23FBFD2-271E-4C10-9CBF-031AE860733A}"/>
              </a:ext>
            </a:extLst>
          </p:cNvPr>
          <p:cNvSpPr/>
          <p:nvPr userDrawn="1"/>
        </p:nvSpPr>
        <p:spPr>
          <a:xfrm>
            <a:off x="12033268" y="6415698"/>
            <a:ext cx="144000" cy="432000"/>
          </a:xfrm>
          <a:prstGeom prst="rect">
            <a:avLst/>
          </a:prstGeom>
          <a:solidFill>
            <a:srgbClr val="F593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a:extLst>
              <a:ext uri="{FF2B5EF4-FFF2-40B4-BE49-F238E27FC236}">
                <a16:creationId xmlns:a16="http://schemas.microsoft.com/office/drawing/2014/main" id="{C53765FB-1650-41F1-A399-0D2EFAC70CFB}"/>
              </a:ext>
            </a:extLst>
          </p:cNvPr>
          <p:cNvGrpSpPr/>
          <p:nvPr userDrawn="1"/>
        </p:nvGrpSpPr>
        <p:grpSpPr>
          <a:xfrm>
            <a:off x="292727" y="6461174"/>
            <a:ext cx="1951040" cy="338554"/>
            <a:chOff x="38916" y="6514328"/>
            <a:chExt cx="1951040" cy="338554"/>
          </a:xfrm>
        </p:grpSpPr>
        <p:pic>
          <p:nvPicPr>
            <p:cNvPr id="13" name="Picture 12">
              <a:extLst>
                <a:ext uri="{FF2B5EF4-FFF2-40B4-BE49-F238E27FC236}">
                  <a16:creationId xmlns:a16="http://schemas.microsoft.com/office/drawing/2014/main" id="{131E9A1C-B0CB-46B6-9EE3-4A8C677F079A}"/>
                </a:ext>
              </a:extLst>
            </p:cNvPr>
            <p:cNvPicPr>
              <a:picLocks noChangeAspect="1"/>
            </p:cNvPicPr>
            <p:nvPr/>
          </p:nvPicPr>
          <p:blipFill>
            <a:blip r:embed="rId2"/>
            <a:stretch>
              <a:fillRect/>
            </a:stretch>
          </p:blipFill>
          <p:spPr>
            <a:xfrm>
              <a:off x="1425115" y="6572416"/>
              <a:ext cx="564841" cy="252000"/>
            </a:xfrm>
            <a:prstGeom prst="rect">
              <a:avLst/>
            </a:prstGeom>
          </p:spPr>
        </p:pic>
        <p:sp>
          <p:nvSpPr>
            <p:cNvPr id="14" name="TextBox 13">
              <a:extLst>
                <a:ext uri="{FF2B5EF4-FFF2-40B4-BE49-F238E27FC236}">
                  <a16:creationId xmlns:a16="http://schemas.microsoft.com/office/drawing/2014/main" id="{E75D626A-0D0A-44AD-84F3-2D71D73E2338}"/>
                </a:ext>
              </a:extLst>
            </p:cNvPr>
            <p:cNvSpPr txBox="1"/>
            <p:nvPr/>
          </p:nvSpPr>
          <p:spPr>
            <a:xfrm>
              <a:off x="38916" y="6514328"/>
              <a:ext cx="1741575" cy="338554"/>
            </a:xfrm>
            <a:prstGeom prst="rect">
              <a:avLst/>
            </a:prstGeom>
            <a:noFill/>
          </p:spPr>
          <p:txBody>
            <a:bodyPr wrap="square" rtlCol="0">
              <a:spAutoFit/>
            </a:bodyPr>
            <a:lstStyle/>
            <a:p>
              <a:pPr lvl="0"/>
              <a:r>
                <a:rPr lang="en-US" sz="1600" dirty="0">
                  <a:solidFill>
                    <a:srgbClr val="424342"/>
                  </a:solidFill>
                </a:rPr>
                <a:t>www.ign</a:t>
              </a:r>
              <a:r>
                <a:rPr lang="en-US" sz="1600" dirty="0">
                  <a:solidFill>
                    <a:srgbClr val="F59321"/>
                  </a:solidFill>
                </a:rPr>
                <a:t>it</a:t>
              </a:r>
              <a:r>
                <a:rPr lang="en-US" sz="1600" dirty="0">
                  <a:solidFill>
                    <a:srgbClr val="424342"/>
                  </a:solidFill>
                </a:rPr>
                <a:t>e.org.pk</a:t>
              </a:r>
            </a:p>
          </p:txBody>
        </p:sp>
      </p:grpSp>
      <p:pic>
        <p:nvPicPr>
          <p:cNvPr id="10" name="Picture 9">
            <a:extLst>
              <a:ext uri="{FF2B5EF4-FFF2-40B4-BE49-F238E27FC236}">
                <a16:creationId xmlns:a16="http://schemas.microsoft.com/office/drawing/2014/main" id="{F9F6023C-6B75-4A22-8C1C-17E5BE647AE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5400000">
            <a:off x="10521596" y="2865208"/>
            <a:ext cx="2090913" cy="720000"/>
          </a:xfrm>
          <a:prstGeom prst="rect">
            <a:avLst/>
          </a:prstGeom>
        </p:spPr>
      </p:pic>
    </p:spTree>
    <p:extLst>
      <p:ext uri="{BB962C8B-B14F-4D97-AF65-F5344CB8AC3E}">
        <p14:creationId xmlns:p14="http://schemas.microsoft.com/office/powerpoint/2010/main" val="2753203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248250" y="6418504"/>
            <a:ext cx="2742486" cy="365125"/>
          </a:xfrm>
        </p:spPr>
        <p:txBody>
          <a:bodyPr/>
          <a:lstStyle>
            <a:lvl1pPr>
              <a:defRPr sz="1600"/>
            </a:lvl1pPr>
          </a:lstStyle>
          <a:p>
            <a:fld id="{2A013F82-EE5E-44EE-A61D-E31C6657F26F}" type="slidenum">
              <a:rPr lang="en-US" smtClean="0"/>
              <a:pPr/>
              <a:t>‹#›</a:t>
            </a:fld>
            <a:endParaRPr lang="en-US" dirty="0"/>
          </a:p>
        </p:txBody>
      </p:sp>
      <p:grpSp>
        <p:nvGrpSpPr>
          <p:cNvPr id="5" name="Group 4">
            <a:extLst>
              <a:ext uri="{FF2B5EF4-FFF2-40B4-BE49-F238E27FC236}">
                <a16:creationId xmlns:a16="http://schemas.microsoft.com/office/drawing/2014/main" id="{7C023C6C-12D2-497A-AA41-621BEEB71BF1}"/>
              </a:ext>
            </a:extLst>
          </p:cNvPr>
          <p:cNvGrpSpPr/>
          <p:nvPr userDrawn="1"/>
        </p:nvGrpSpPr>
        <p:grpSpPr>
          <a:xfrm>
            <a:off x="292727" y="6461174"/>
            <a:ext cx="1951040" cy="338554"/>
            <a:chOff x="38916" y="6514328"/>
            <a:chExt cx="1951040" cy="338554"/>
          </a:xfrm>
        </p:grpSpPr>
        <p:pic>
          <p:nvPicPr>
            <p:cNvPr id="6" name="Picture 5">
              <a:extLst>
                <a:ext uri="{FF2B5EF4-FFF2-40B4-BE49-F238E27FC236}">
                  <a16:creationId xmlns:a16="http://schemas.microsoft.com/office/drawing/2014/main" id="{201AE55E-ACFA-4CBC-9A77-CC61465B02F4}"/>
                </a:ext>
              </a:extLst>
            </p:cNvPr>
            <p:cNvPicPr>
              <a:picLocks noChangeAspect="1"/>
            </p:cNvPicPr>
            <p:nvPr/>
          </p:nvPicPr>
          <p:blipFill>
            <a:blip r:embed="rId2"/>
            <a:stretch>
              <a:fillRect/>
            </a:stretch>
          </p:blipFill>
          <p:spPr>
            <a:xfrm>
              <a:off x="1425115" y="6572416"/>
              <a:ext cx="564841" cy="252000"/>
            </a:xfrm>
            <a:prstGeom prst="rect">
              <a:avLst/>
            </a:prstGeom>
          </p:spPr>
        </p:pic>
        <p:sp>
          <p:nvSpPr>
            <p:cNvPr id="7" name="TextBox 6">
              <a:extLst>
                <a:ext uri="{FF2B5EF4-FFF2-40B4-BE49-F238E27FC236}">
                  <a16:creationId xmlns:a16="http://schemas.microsoft.com/office/drawing/2014/main" id="{E6B63CDA-B4D1-442D-A2A1-ADDF62FEF8BF}"/>
                </a:ext>
              </a:extLst>
            </p:cNvPr>
            <p:cNvSpPr txBox="1"/>
            <p:nvPr/>
          </p:nvSpPr>
          <p:spPr>
            <a:xfrm>
              <a:off x="38916" y="6514328"/>
              <a:ext cx="1741575" cy="338554"/>
            </a:xfrm>
            <a:prstGeom prst="rect">
              <a:avLst/>
            </a:prstGeom>
            <a:noFill/>
          </p:spPr>
          <p:txBody>
            <a:bodyPr wrap="square" rtlCol="0">
              <a:spAutoFit/>
            </a:bodyPr>
            <a:lstStyle/>
            <a:p>
              <a:pPr lvl="0"/>
              <a:r>
                <a:rPr lang="en-US" sz="1600" dirty="0">
                  <a:solidFill>
                    <a:srgbClr val="424342"/>
                  </a:solidFill>
                </a:rPr>
                <a:t>www.ign</a:t>
              </a:r>
              <a:r>
                <a:rPr lang="en-US" sz="1600" dirty="0">
                  <a:solidFill>
                    <a:srgbClr val="F59321"/>
                  </a:solidFill>
                </a:rPr>
                <a:t>it</a:t>
              </a:r>
              <a:r>
                <a:rPr lang="en-US" sz="1600" dirty="0">
                  <a:solidFill>
                    <a:srgbClr val="424342"/>
                  </a:solidFill>
                </a:rPr>
                <a:t>e.org.pk</a:t>
              </a:r>
            </a:p>
          </p:txBody>
        </p:sp>
      </p:grpSp>
      <p:sp>
        <p:nvSpPr>
          <p:cNvPr id="8" name="Rectangle 7">
            <a:extLst>
              <a:ext uri="{FF2B5EF4-FFF2-40B4-BE49-F238E27FC236}">
                <a16:creationId xmlns:a16="http://schemas.microsoft.com/office/drawing/2014/main" id="{FE95DDF3-AC4E-49B6-BD3C-22B3CE39A344}"/>
              </a:ext>
            </a:extLst>
          </p:cNvPr>
          <p:cNvSpPr/>
          <p:nvPr userDrawn="1"/>
        </p:nvSpPr>
        <p:spPr>
          <a:xfrm>
            <a:off x="12033268" y="6415698"/>
            <a:ext cx="144000" cy="432000"/>
          </a:xfrm>
          <a:prstGeom prst="rect">
            <a:avLst/>
          </a:prstGeom>
          <a:solidFill>
            <a:srgbClr val="F593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73685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892371" y="1631726"/>
            <a:ext cx="6170593" cy="4669657"/>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92828" y="1639663"/>
            <a:ext cx="4361424" cy="4669657"/>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a:t>Edit Master text styles</a:t>
            </a:r>
          </a:p>
        </p:txBody>
      </p:sp>
      <p:sp>
        <p:nvSpPr>
          <p:cNvPr id="7" name="Slide Number Placeholder 6"/>
          <p:cNvSpPr>
            <a:spLocks noGrp="1"/>
          </p:cNvSpPr>
          <p:nvPr>
            <p:ph type="sldNum" sz="quarter" idx="12"/>
          </p:nvPr>
        </p:nvSpPr>
        <p:spPr>
          <a:xfrm>
            <a:off x="9256582" y="6419785"/>
            <a:ext cx="2742486" cy="365125"/>
          </a:xfrm>
        </p:spPr>
        <p:txBody>
          <a:bodyPr/>
          <a:lstStyle>
            <a:lvl1pPr>
              <a:defRPr sz="1600"/>
            </a:lvl1pPr>
          </a:lstStyle>
          <a:p>
            <a:endParaRPr lang="en-US" dirty="0"/>
          </a:p>
        </p:txBody>
      </p:sp>
      <p:sp>
        <p:nvSpPr>
          <p:cNvPr id="9" name="Title Placeholder 1">
            <a:extLst>
              <a:ext uri="{FF2B5EF4-FFF2-40B4-BE49-F238E27FC236}">
                <a16:creationId xmlns:a16="http://schemas.microsoft.com/office/drawing/2014/main" id="{F6B1630A-7180-4D20-A6E5-F0F45B8E144C}"/>
              </a:ext>
            </a:extLst>
          </p:cNvPr>
          <p:cNvSpPr>
            <a:spLocks noGrp="1"/>
          </p:cNvSpPr>
          <p:nvPr>
            <p:ph type="title"/>
          </p:nvPr>
        </p:nvSpPr>
        <p:spPr>
          <a:xfrm>
            <a:off x="277016" y="164089"/>
            <a:ext cx="11628000" cy="1355969"/>
          </a:xfrm>
          <a:prstGeom prst="rect">
            <a:avLst/>
          </a:prstGeom>
          <a:noFill/>
        </p:spPr>
        <p:txBody>
          <a:bodyPr vert="horz" lIns="91440" tIns="45720" rIns="91440" bIns="45720" rtlCol="0" anchor="ctr">
            <a:normAutofit/>
          </a:bodyPr>
          <a:lstStyle/>
          <a:p>
            <a:r>
              <a:rPr lang="en-US" dirty="0"/>
              <a:t>Click to edit Master title style</a:t>
            </a:r>
          </a:p>
        </p:txBody>
      </p:sp>
      <p:sp>
        <p:nvSpPr>
          <p:cNvPr id="14" name="Rectangle 13">
            <a:extLst>
              <a:ext uri="{FF2B5EF4-FFF2-40B4-BE49-F238E27FC236}">
                <a16:creationId xmlns:a16="http://schemas.microsoft.com/office/drawing/2014/main" id="{A71F9CE6-A667-4A12-A8D5-F93380CC323C}"/>
              </a:ext>
            </a:extLst>
          </p:cNvPr>
          <p:cNvSpPr/>
          <p:nvPr userDrawn="1"/>
        </p:nvSpPr>
        <p:spPr>
          <a:xfrm>
            <a:off x="12033268" y="6415698"/>
            <a:ext cx="144000" cy="432000"/>
          </a:xfrm>
          <a:prstGeom prst="rect">
            <a:avLst/>
          </a:prstGeom>
          <a:solidFill>
            <a:srgbClr val="F593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395B48E9-85C8-4B65-AD16-DCC8446987F6}"/>
              </a:ext>
            </a:extLst>
          </p:cNvPr>
          <p:cNvGrpSpPr/>
          <p:nvPr userDrawn="1"/>
        </p:nvGrpSpPr>
        <p:grpSpPr>
          <a:xfrm>
            <a:off x="292727" y="6461174"/>
            <a:ext cx="1951040" cy="338554"/>
            <a:chOff x="38916" y="6514328"/>
            <a:chExt cx="1951040" cy="338554"/>
          </a:xfrm>
        </p:grpSpPr>
        <p:pic>
          <p:nvPicPr>
            <p:cNvPr id="12" name="Picture 11">
              <a:extLst>
                <a:ext uri="{FF2B5EF4-FFF2-40B4-BE49-F238E27FC236}">
                  <a16:creationId xmlns:a16="http://schemas.microsoft.com/office/drawing/2014/main" id="{C82481A5-AE38-4DBA-838B-A7F0375CAF53}"/>
                </a:ext>
              </a:extLst>
            </p:cNvPr>
            <p:cNvPicPr>
              <a:picLocks noChangeAspect="1"/>
            </p:cNvPicPr>
            <p:nvPr/>
          </p:nvPicPr>
          <p:blipFill>
            <a:blip r:embed="rId2"/>
            <a:stretch>
              <a:fillRect/>
            </a:stretch>
          </p:blipFill>
          <p:spPr>
            <a:xfrm>
              <a:off x="1425115" y="6572416"/>
              <a:ext cx="564841" cy="252000"/>
            </a:xfrm>
            <a:prstGeom prst="rect">
              <a:avLst/>
            </a:prstGeom>
          </p:spPr>
        </p:pic>
        <p:sp>
          <p:nvSpPr>
            <p:cNvPr id="16" name="TextBox 15">
              <a:extLst>
                <a:ext uri="{FF2B5EF4-FFF2-40B4-BE49-F238E27FC236}">
                  <a16:creationId xmlns:a16="http://schemas.microsoft.com/office/drawing/2014/main" id="{2EE96B07-1227-4846-B68C-E233783737ED}"/>
                </a:ext>
              </a:extLst>
            </p:cNvPr>
            <p:cNvSpPr txBox="1"/>
            <p:nvPr/>
          </p:nvSpPr>
          <p:spPr>
            <a:xfrm>
              <a:off x="38916" y="6514328"/>
              <a:ext cx="1741575" cy="338554"/>
            </a:xfrm>
            <a:prstGeom prst="rect">
              <a:avLst/>
            </a:prstGeom>
            <a:noFill/>
          </p:spPr>
          <p:txBody>
            <a:bodyPr wrap="square" rtlCol="0">
              <a:spAutoFit/>
            </a:bodyPr>
            <a:lstStyle/>
            <a:p>
              <a:pPr lvl="0"/>
              <a:r>
                <a:rPr lang="en-US" sz="1600" dirty="0">
                  <a:solidFill>
                    <a:srgbClr val="424342"/>
                  </a:solidFill>
                </a:rPr>
                <a:t>www.ign</a:t>
              </a:r>
              <a:r>
                <a:rPr lang="en-US" sz="1600" dirty="0">
                  <a:solidFill>
                    <a:srgbClr val="F59321"/>
                  </a:solidFill>
                </a:rPr>
                <a:t>it</a:t>
              </a:r>
              <a:r>
                <a:rPr lang="en-US" sz="1600" dirty="0">
                  <a:solidFill>
                    <a:srgbClr val="424342"/>
                  </a:solidFill>
                </a:rPr>
                <a:t>e.org.pk</a:t>
              </a:r>
            </a:p>
          </p:txBody>
        </p:sp>
      </p:grpSp>
      <p:pic>
        <p:nvPicPr>
          <p:cNvPr id="13" name="Picture 12">
            <a:extLst>
              <a:ext uri="{FF2B5EF4-FFF2-40B4-BE49-F238E27FC236}">
                <a16:creationId xmlns:a16="http://schemas.microsoft.com/office/drawing/2014/main" id="{5CB4ABEA-4704-476B-9B76-E24EA40B422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5400000">
            <a:off x="10521601" y="2865206"/>
            <a:ext cx="2090910" cy="720000"/>
          </a:xfrm>
          <a:prstGeom prst="rect">
            <a:avLst/>
          </a:prstGeom>
        </p:spPr>
      </p:pic>
    </p:spTree>
    <p:extLst>
      <p:ext uri="{BB962C8B-B14F-4D97-AF65-F5344CB8AC3E}">
        <p14:creationId xmlns:p14="http://schemas.microsoft.com/office/powerpoint/2010/main" val="3295250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892371" y="1646216"/>
            <a:ext cx="6170593" cy="4672583"/>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en-US" dirty="0"/>
          </a:p>
        </p:txBody>
      </p:sp>
      <p:sp>
        <p:nvSpPr>
          <p:cNvPr id="4" name="Text Placeholder 3"/>
          <p:cNvSpPr>
            <a:spLocks noGrp="1"/>
          </p:cNvSpPr>
          <p:nvPr>
            <p:ph type="body" sz="half" idx="2"/>
          </p:nvPr>
        </p:nvSpPr>
        <p:spPr>
          <a:xfrm>
            <a:off x="289060" y="1646216"/>
            <a:ext cx="4365192" cy="4680520"/>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7" name="Slide Number Placeholder 6"/>
          <p:cNvSpPr>
            <a:spLocks noGrp="1"/>
          </p:cNvSpPr>
          <p:nvPr>
            <p:ph type="sldNum" sz="quarter" idx="12"/>
          </p:nvPr>
        </p:nvSpPr>
        <p:spPr>
          <a:xfrm>
            <a:off x="9248250" y="6418504"/>
            <a:ext cx="2742486" cy="365125"/>
          </a:xfrm>
        </p:spPr>
        <p:txBody>
          <a:bodyPr/>
          <a:lstStyle>
            <a:lvl1pPr>
              <a:defRPr sz="1600"/>
            </a:lvl1pPr>
          </a:lstStyle>
          <a:p>
            <a:fld id="{2A013F82-EE5E-44EE-A61D-E31C6657F26F}" type="slidenum">
              <a:rPr lang="en-US" smtClean="0"/>
              <a:pPr/>
              <a:t>‹#›</a:t>
            </a:fld>
            <a:endParaRPr lang="en-US" dirty="0"/>
          </a:p>
        </p:txBody>
      </p:sp>
      <p:sp>
        <p:nvSpPr>
          <p:cNvPr id="9" name="Title Placeholder 1">
            <a:extLst>
              <a:ext uri="{FF2B5EF4-FFF2-40B4-BE49-F238E27FC236}">
                <a16:creationId xmlns:a16="http://schemas.microsoft.com/office/drawing/2014/main" id="{4446FAF3-74A3-49C8-B18C-4E1BD173B2DA}"/>
              </a:ext>
            </a:extLst>
          </p:cNvPr>
          <p:cNvSpPr>
            <a:spLocks noGrp="1"/>
          </p:cNvSpPr>
          <p:nvPr>
            <p:ph type="title"/>
          </p:nvPr>
        </p:nvSpPr>
        <p:spPr>
          <a:xfrm>
            <a:off x="277016" y="164089"/>
            <a:ext cx="11628000" cy="1355969"/>
          </a:xfrm>
          <a:prstGeom prst="rect">
            <a:avLst/>
          </a:prstGeom>
          <a:noFill/>
        </p:spPr>
        <p:txBody>
          <a:bodyPr vert="horz" lIns="91440" tIns="45720" rIns="91440" bIns="45720" rtlCol="0" anchor="ctr">
            <a:normAutofit/>
          </a:bodyPr>
          <a:lstStyle/>
          <a:p>
            <a:r>
              <a:rPr lang="en-US" dirty="0"/>
              <a:t>Click to edit Master title style</a:t>
            </a:r>
          </a:p>
        </p:txBody>
      </p:sp>
      <p:grpSp>
        <p:nvGrpSpPr>
          <p:cNvPr id="11" name="Group 10">
            <a:extLst>
              <a:ext uri="{FF2B5EF4-FFF2-40B4-BE49-F238E27FC236}">
                <a16:creationId xmlns:a16="http://schemas.microsoft.com/office/drawing/2014/main" id="{A78AB210-6997-43CC-88FD-5A1355DA40C4}"/>
              </a:ext>
            </a:extLst>
          </p:cNvPr>
          <p:cNvGrpSpPr/>
          <p:nvPr userDrawn="1"/>
        </p:nvGrpSpPr>
        <p:grpSpPr>
          <a:xfrm>
            <a:off x="292727" y="6461174"/>
            <a:ext cx="1951040" cy="338554"/>
            <a:chOff x="38916" y="6514328"/>
            <a:chExt cx="1951040" cy="338554"/>
          </a:xfrm>
        </p:grpSpPr>
        <p:pic>
          <p:nvPicPr>
            <p:cNvPr id="12" name="Picture 11">
              <a:extLst>
                <a:ext uri="{FF2B5EF4-FFF2-40B4-BE49-F238E27FC236}">
                  <a16:creationId xmlns:a16="http://schemas.microsoft.com/office/drawing/2014/main" id="{4551765F-3137-4200-9947-2EE57855046C}"/>
                </a:ext>
              </a:extLst>
            </p:cNvPr>
            <p:cNvPicPr>
              <a:picLocks noChangeAspect="1"/>
            </p:cNvPicPr>
            <p:nvPr/>
          </p:nvPicPr>
          <p:blipFill>
            <a:blip r:embed="rId2"/>
            <a:stretch>
              <a:fillRect/>
            </a:stretch>
          </p:blipFill>
          <p:spPr>
            <a:xfrm>
              <a:off x="1425115" y="6572416"/>
              <a:ext cx="564841" cy="252000"/>
            </a:xfrm>
            <a:prstGeom prst="rect">
              <a:avLst/>
            </a:prstGeom>
          </p:spPr>
        </p:pic>
        <p:sp>
          <p:nvSpPr>
            <p:cNvPr id="13" name="TextBox 12">
              <a:extLst>
                <a:ext uri="{FF2B5EF4-FFF2-40B4-BE49-F238E27FC236}">
                  <a16:creationId xmlns:a16="http://schemas.microsoft.com/office/drawing/2014/main" id="{9E947FDB-25E9-4C8A-8832-C054A12C9077}"/>
                </a:ext>
              </a:extLst>
            </p:cNvPr>
            <p:cNvSpPr txBox="1"/>
            <p:nvPr/>
          </p:nvSpPr>
          <p:spPr>
            <a:xfrm>
              <a:off x="38916" y="6514328"/>
              <a:ext cx="1741575" cy="338554"/>
            </a:xfrm>
            <a:prstGeom prst="rect">
              <a:avLst/>
            </a:prstGeom>
            <a:noFill/>
          </p:spPr>
          <p:txBody>
            <a:bodyPr wrap="square" rtlCol="0">
              <a:spAutoFit/>
            </a:bodyPr>
            <a:lstStyle/>
            <a:p>
              <a:pPr lvl="0"/>
              <a:r>
                <a:rPr lang="en-US" sz="1600" dirty="0">
                  <a:solidFill>
                    <a:srgbClr val="424342"/>
                  </a:solidFill>
                </a:rPr>
                <a:t>www.ign</a:t>
              </a:r>
              <a:r>
                <a:rPr lang="en-US" sz="1600" dirty="0">
                  <a:solidFill>
                    <a:srgbClr val="F59321"/>
                  </a:solidFill>
                </a:rPr>
                <a:t>it</a:t>
              </a:r>
              <a:r>
                <a:rPr lang="en-US" sz="1600" dirty="0">
                  <a:solidFill>
                    <a:srgbClr val="424342"/>
                  </a:solidFill>
                </a:rPr>
                <a:t>e.org.pk</a:t>
              </a:r>
            </a:p>
          </p:txBody>
        </p:sp>
      </p:grpSp>
      <p:sp>
        <p:nvSpPr>
          <p:cNvPr id="14" name="Rectangle 13">
            <a:extLst>
              <a:ext uri="{FF2B5EF4-FFF2-40B4-BE49-F238E27FC236}">
                <a16:creationId xmlns:a16="http://schemas.microsoft.com/office/drawing/2014/main" id="{7408362A-327F-4BE4-BD04-0969CCCAAE59}"/>
              </a:ext>
            </a:extLst>
          </p:cNvPr>
          <p:cNvSpPr/>
          <p:nvPr userDrawn="1"/>
        </p:nvSpPr>
        <p:spPr>
          <a:xfrm>
            <a:off x="12033268" y="6415698"/>
            <a:ext cx="144000" cy="432000"/>
          </a:xfrm>
          <a:prstGeom prst="rect">
            <a:avLst/>
          </a:prstGeom>
          <a:solidFill>
            <a:srgbClr val="F593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a:extLst>
              <a:ext uri="{FF2B5EF4-FFF2-40B4-BE49-F238E27FC236}">
                <a16:creationId xmlns:a16="http://schemas.microsoft.com/office/drawing/2014/main" id="{C9C5338D-6EEF-430C-AAFF-7016EEC9688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5400000">
            <a:off x="10521601" y="2865206"/>
            <a:ext cx="2090910" cy="720000"/>
          </a:xfrm>
          <a:prstGeom prst="rect">
            <a:avLst/>
          </a:prstGeom>
        </p:spPr>
      </p:pic>
    </p:spTree>
    <p:extLst>
      <p:ext uri="{BB962C8B-B14F-4D97-AF65-F5344CB8AC3E}">
        <p14:creationId xmlns:p14="http://schemas.microsoft.com/office/powerpoint/2010/main" val="1810078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4130" y="30976"/>
            <a:ext cx="9495602" cy="1491566"/>
          </a:xfrm>
          <a:prstGeom prst="rect">
            <a:avLst/>
          </a:prstGeom>
          <a:solidFill>
            <a:srgbClr val="E2E2E4"/>
          </a:solidFill>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312339" y="1741958"/>
            <a:ext cx="11564148"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7982" y="6418504"/>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3C835E-1C55-4E4D-8FB3-FBCE1284710F}" type="datetime1">
              <a:rPr lang="en-US" smtClean="0"/>
              <a:t>5/12/2022</a:t>
            </a:fld>
            <a:endParaRPr lang="en-US" dirty="0"/>
          </a:p>
        </p:txBody>
      </p:sp>
      <p:sp>
        <p:nvSpPr>
          <p:cNvPr id="5" name="Footer Placeholder 4"/>
          <p:cNvSpPr>
            <a:spLocks noGrp="1"/>
          </p:cNvSpPr>
          <p:nvPr>
            <p:ph type="ftr" sz="quarter" idx="3"/>
          </p:nvPr>
        </p:nvSpPr>
        <p:spPr>
          <a:xfrm>
            <a:off x="4037549" y="6418504"/>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245348" y="6432152"/>
            <a:ext cx="2742486"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14088028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126" rtl="0" eaLnBrk="1" latinLnBrk="0" hangingPunct="1">
        <a:lnSpc>
          <a:spcPct val="90000"/>
        </a:lnSpc>
        <a:spcBef>
          <a:spcPct val="0"/>
        </a:spcBef>
        <a:buNone/>
        <a:defRPr sz="4399" b="1" kern="1200">
          <a:solidFill>
            <a:srgbClr val="F89119"/>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EB6A1-77FF-4581-B5C5-CF1FAB5DC310}"/>
              </a:ext>
            </a:extLst>
          </p:cNvPr>
          <p:cNvSpPr>
            <a:spLocks noGrp="1"/>
          </p:cNvSpPr>
          <p:nvPr>
            <p:ph type="ctrTitle"/>
          </p:nvPr>
        </p:nvSpPr>
        <p:spPr>
          <a:xfrm>
            <a:off x="1341884" y="178459"/>
            <a:ext cx="9602924" cy="1881654"/>
          </a:xfrm>
        </p:spPr>
        <p:txBody>
          <a:bodyPr anchor="ctr">
            <a:normAutofit fontScale="90000"/>
          </a:bodyPr>
          <a:lstStyle/>
          <a:p>
            <a:r>
              <a:rPr lang="en-US" sz="5400" dirty="0" smtClean="0">
                <a:latin typeface="Google Sans" panose="020B0503030502040204" pitchFamily="34" charset="0"/>
              </a:rPr>
              <a:t>Air </a:t>
            </a:r>
            <a:r>
              <a:rPr lang="en-US" sz="5400" dirty="0" err="1" smtClean="0">
                <a:latin typeface="Google Sans" panose="020B0503030502040204" pitchFamily="34" charset="0"/>
              </a:rPr>
              <a:t>Cognizer</a:t>
            </a:r>
            <a:r>
              <a:rPr lang="en-US" sz="5400" dirty="0" smtClean="0">
                <a:latin typeface="Google Sans" panose="020B0503030502040204" pitchFamily="34" charset="0"/>
              </a:rPr>
              <a:t/>
            </a:r>
            <a:br>
              <a:rPr lang="en-US" sz="5400" dirty="0" smtClean="0">
                <a:latin typeface="Google Sans" panose="020B0503030502040204" pitchFamily="34" charset="0"/>
              </a:rPr>
            </a:br>
            <a:r>
              <a:rPr lang="en-US" sz="5400" b="0" dirty="0" smtClean="0">
                <a:latin typeface="Google Sans" panose="020B0503030502040204" pitchFamily="34" charset="0"/>
              </a:rPr>
              <a:t>Team Reliance – UET Peshawar</a:t>
            </a:r>
            <a:endParaRPr lang="en-PK" sz="5400" b="0" dirty="0">
              <a:latin typeface="Google Sans" panose="020B0503030502040204" pitchFamily="34" charset="0"/>
            </a:endParaRPr>
          </a:p>
        </p:txBody>
      </p:sp>
      <p:sp>
        <p:nvSpPr>
          <p:cNvPr id="4" name="Slide Number Placeholder 3">
            <a:extLst>
              <a:ext uri="{FF2B5EF4-FFF2-40B4-BE49-F238E27FC236}">
                <a16:creationId xmlns:a16="http://schemas.microsoft.com/office/drawing/2014/main" id="{808E7782-7630-41E5-8F80-C6BA79A108FA}"/>
              </a:ext>
            </a:extLst>
          </p:cNvPr>
          <p:cNvSpPr>
            <a:spLocks noGrp="1"/>
          </p:cNvSpPr>
          <p:nvPr>
            <p:ph type="sldNum" sz="quarter" idx="12"/>
          </p:nvPr>
        </p:nvSpPr>
        <p:spPr/>
        <p:txBody>
          <a:bodyPr/>
          <a:lstStyle/>
          <a:p>
            <a:fld id="{19C72E6F-2A4C-44B7-9F26-F2D98ACEF729}" type="slidenum">
              <a:rPr lang="en-US" smtClean="0"/>
              <a:pPr/>
              <a:t>1</a:t>
            </a:fld>
            <a:endParaRPr lang="en-US"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1050" b="8890"/>
          <a:stretch/>
        </p:blipFill>
        <p:spPr>
          <a:xfrm>
            <a:off x="4789241" y="1838478"/>
            <a:ext cx="2708210" cy="4817761"/>
          </a:xfrm>
          <a:prstGeom prst="rect">
            <a:avLst/>
          </a:prstGeom>
        </p:spPr>
      </p:pic>
    </p:spTree>
    <p:extLst>
      <p:ext uri="{BB962C8B-B14F-4D97-AF65-F5344CB8AC3E}">
        <p14:creationId xmlns:p14="http://schemas.microsoft.com/office/powerpoint/2010/main" val="4020985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D95C1AD-0DCD-4277-82DB-CC0288652D08}"/>
              </a:ext>
            </a:extLst>
          </p:cNvPr>
          <p:cNvSpPr>
            <a:spLocks noGrp="1"/>
          </p:cNvSpPr>
          <p:nvPr>
            <p:ph type="sldNum" sz="quarter" idx="12"/>
          </p:nvPr>
        </p:nvSpPr>
        <p:spPr/>
        <p:txBody>
          <a:bodyPr/>
          <a:lstStyle/>
          <a:p>
            <a:fld id="{2A013F82-EE5E-44EE-A61D-E31C6657F26F}" type="slidenum">
              <a:rPr lang="en-US" smtClean="0"/>
              <a:pPr/>
              <a:t>10</a:t>
            </a:fld>
            <a:endParaRPr lang="en-US" dirty="0"/>
          </a:p>
        </p:txBody>
      </p:sp>
      <p:sp>
        <p:nvSpPr>
          <p:cNvPr id="4" name="Title 3">
            <a:extLst>
              <a:ext uri="{FF2B5EF4-FFF2-40B4-BE49-F238E27FC236}">
                <a16:creationId xmlns:a16="http://schemas.microsoft.com/office/drawing/2014/main" id="{446633AA-FFCA-4D27-B16A-CAA50E631E2E}"/>
              </a:ext>
            </a:extLst>
          </p:cNvPr>
          <p:cNvSpPr>
            <a:spLocks noGrp="1"/>
          </p:cNvSpPr>
          <p:nvPr>
            <p:ph type="title"/>
          </p:nvPr>
        </p:nvSpPr>
        <p:spPr>
          <a:xfrm>
            <a:off x="277016" y="164089"/>
            <a:ext cx="11628000" cy="1080000"/>
          </a:xfrm>
        </p:spPr>
        <p:txBody>
          <a:bodyPr/>
          <a:lstStyle/>
          <a:p>
            <a:r>
              <a:rPr lang="en-US" dirty="0"/>
              <a:t>Product Cost Matrix</a:t>
            </a:r>
            <a:endParaRPr lang="en-PK" dirty="0"/>
          </a:p>
        </p:txBody>
      </p:sp>
      <p:graphicFrame>
        <p:nvGraphicFramePr>
          <p:cNvPr id="6" name="Group 337">
            <a:extLst>
              <a:ext uri="{FF2B5EF4-FFF2-40B4-BE49-F238E27FC236}">
                <a16:creationId xmlns:a16="http://schemas.microsoft.com/office/drawing/2014/main" id="{6F6AEBBE-382F-4B04-A140-EF098265D94B}"/>
              </a:ext>
            </a:extLst>
          </p:cNvPr>
          <p:cNvGraphicFramePr>
            <a:graphicFrameLocks noGrp="1"/>
          </p:cNvGraphicFramePr>
          <p:nvPr>
            <p:extLst>
              <p:ext uri="{D42A27DB-BD31-4B8C-83A1-F6EECF244321}">
                <p14:modId xmlns:p14="http://schemas.microsoft.com/office/powerpoint/2010/main" val="3584939285"/>
              </p:ext>
            </p:extLst>
          </p:nvPr>
        </p:nvGraphicFramePr>
        <p:xfrm>
          <a:off x="833051" y="1059283"/>
          <a:ext cx="9797865" cy="5608228"/>
        </p:xfrm>
        <a:graphic>
          <a:graphicData uri="http://schemas.openxmlformats.org/drawingml/2006/table">
            <a:tbl>
              <a:tblPr/>
              <a:tblGrid>
                <a:gridCol w="7352378">
                  <a:extLst>
                    <a:ext uri="{9D8B030D-6E8A-4147-A177-3AD203B41FA5}">
                      <a16:colId xmlns:a16="http://schemas.microsoft.com/office/drawing/2014/main" val="20000"/>
                    </a:ext>
                  </a:extLst>
                </a:gridCol>
                <a:gridCol w="2445487">
                  <a:extLst>
                    <a:ext uri="{9D8B030D-6E8A-4147-A177-3AD203B41FA5}">
                      <a16:colId xmlns:a16="http://schemas.microsoft.com/office/drawing/2014/main" val="20001"/>
                    </a:ext>
                  </a:extLst>
                </a:gridCol>
              </a:tblGrid>
              <a:tr h="516473">
                <a:tc>
                  <a:txBody>
                    <a:bodyPr/>
                    <a:lstStyle>
                      <a:lvl1pPr marL="0" algn="l" defTabSz="914126" rtl="0" eaLnBrk="1" latinLnBrk="0" hangingPunct="1">
                        <a:defRPr sz="1799" kern="1200">
                          <a:solidFill>
                            <a:schemeClr val="tx1"/>
                          </a:solidFill>
                          <a:latin typeface="Calibri"/>
                        </a:defRPr>
                      </a:lvl1pPr>
                      <a:lvl2pPr marL="457063" algn="l" defTabSz="914126" rtl="0" eaLnBrk="1" latinLnBrk="0" hangingPunct="1">
                        <a:defRPr sz="1799" kern="1200">
                          <a:solidFill>
                            <a:schemeClr val="tx1"/>
                          </a:solidFill>
                          <a:latin typeface="Calibri"/>
                        </a:defRPr>
                      </a:lvl2pPr>
                      <a:lvl3pPr marL="914126" algn="l" defTabSz="914126" rtl="0" eaLnBrk="1" latinLnBrk="0" hangingPunct="1">
                        <a:defRPr sz="1799" kern="1200">
                          <a:solidFill>
                            <a:schemeClr val="tx1"/>
                          </a:solidFill>
                          <a:latin typeface="Calibri"/>
                        </a:defRPr>
                      </a:lvl3pPr>
                      <a:lvl4pPr marL="1371189" algn="l" defTabSz="914126" rtl="0" eaLnBrk="1" latinLnBrk="0" hangingPunct="1">
                        <a:defRPr sz="1799" kern="1200">
                          <a:solidFill>
                            <a:schemeClr val="tx1"/>
                          </a:solidFill>
                          <a:latin typeface="Calibri"/>
                        </a:defRPr>
                      </a:lvl4pPr>
                      <a:lvl5pPr marL="1828251" algn="l" defTabSz="914126" rtl="0" eaLnBrk="1" latinLnBrk="0" hangingPunct="1">
                        <a:defRPr sz="1799" kern="1200">
                          <a:solidFill>
                            <a:schemeClr val="tx1"/>
                          </a:solidFill>
                          <a:latin typeface="Calibri"/>
                        </a:defRPr>
                      </a:lvl5pPr>
                      <a:lvl6pPr marL="2285314" algn="l" defTabSz="914126" rtl="0" eaLnBrk="1" latinLnBrk="0" hangingPunct="1">
                        <a:defRPr sz="1799" kern="1200">
                          <a:solidFill>
                            <a:schemeClr val="tx1"/>
                          </a:solidFill>
                          <a:latin typeface="Calibri"/>
                        </a:defRPr>
                      </a:lvl6pPr>
                      <a:lvl7pPr marL="2742377" algn="l" defTabSz="914126" rtl="0" eaLnBrk="1" latinLnBrk="0" hangingPunct="1">
                        <a:defRPr sz="1799" kern="1200">
                          <a:solidFill>
                            <a:schemeClr val="tx1"/>
                          </a:solidFill>
                          <a:latin typeface="Calibri"/>
                        </a:defRPr>
                      </a:lvl7pPr>
                      <a:lvl8pPr marL="3199440" algn="l" defTabSz="914126" rtl="0" eaLnBrk="1" latinLnBrk="0" hangingPunct="1">
                        <a:defRPr sz="1799" kern="1200">
                          <a:solidFill>
                            <a:schemeClr val="tx1"/>
                          </a:solidFill>
                          <a:latin typeface="Calibri"/>
                        </a:defRPr>
                      </a:lvl8pPr>
                      <a:lvl9pPr marL="3656503" algn="l" defTabSz="914126" rtl="0" eaLnBrk="1" latinLnBrk="0" hangingPunct="1">
                        <a:defRPr sz="1799" kern="1200">
                          <a:solidFill>
                            <a:schemeClr val="tx1"/>
                          </a:solidFill>
                          <a:latin typeface="Calibri"/>
                        </a:defRPr>
                      </a:lvl9pPr>
                    </a:lstStyle>
                    <a:p>
                      <a:pPr marL="0" marR="0" lvl="0" indent="0" algn="l" defTabSz="914400" rtl="0" eaLnBrk="0" fontAlgn="base" latinLnBrk="0" hangingPunct="0">
                        <a:lnSpc>
                          <a:spcPct val="100000"/>
                        </a:lnSpc>
                        <a:spcBef>
                          <a:spcPct val="0"/>
                        </a:spcBef>
                        <a:spcAft>
                          <a:spcPct val="0"/>
                        </a:spcAft>
                        <a:buClr>
                          <a:schemeClr val="bg2"/>
                        </a:buClr>
                        <a:buSzTx/>
                        <a:buFont typeface="Wingdings" pitchFamily="2" charset="2"/>
                        <a:buNone/>
                        <a:tabLst/>
                        <a:defRPr/>
                      </a:pPr>
                      <a:r>
                        <a:rPr lang="en-GB" sz="2000" b="1" cap="all" baseline="0" dirty="0">
                          <a:solidFill>
                            <a:schemeClr val="bg1"/>
                          </a:solidFill>
                          <a:latin typeface="+mn-lt"/>
                          <a:cs typeface="Arial" panose="020B0604020202020204" pitchFamily="34" charset="0"/>
                        </a:rPr>
                        <a:t>description</a:t>
                      </a:r>
                    </a:p>
                  </a:txBody>
                  <a:tcPr marL="216000" marR="36000" marT="36000" marB="36000" anchor="ctr" horzOverflow="overflow">
                    <a:lnL w="762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flip="none" rotWithShape="1">
                      <a:gsLst>
                        <a:gs pos="0">
                          <a:srgbClr val="09244C">
                            <a:lumMod val="90000"/>
                            <a:lumOff val="10000"/>
                          </a:srgbClr>
                        </a:gs>
                        <a:gs pos="100000">
                          <a:srgbClr val="009CDA"/>
                        </a:gs>
                      </a:gsLst>
                      <a:lin ang="16200000" scaled="1"/>
                      <a:tileRect/>
                    </a:gradFill>
                  </a:tcPr>
                </a:tc>
                <a:tc>
                  <a:txBody>
                    <a:bodyPr/>
                    <a:lstStyle>
                      <a:lvl1pPr marL="0" algn="l" defTabSz="914126" rtl="0" eaLnBrk="1" latinLnBrk="0" hangingPunct="1">
                        <a:defRPr sz="1799" kern="1200">
                          <a:solidFill>
                            <a:schemeClr val="tx1"/>
                          </a:solidFill>
                          <a:latin typeface="Calibri"/>
                        </a:defRPr>
                      </a:lvl1pPr>
                      <a:lvl2pPr marL="457063" algn="l" defTabSz="914126" rtl="0" eaLnBrk="1" latinLnBrk="0" hangingPunct="1">
                        <a:defRPr sz="1799" kern="1200">
                          <a:solidFill>
                            <a:schemeClr val="tx1"/>
                          </a:solidFill>
                          <a:latin typeface="Calibri"/>
                        </a:defRPr>
                      </a:lvl2pPr>
                      <a:lvl3pPr marL="914126" algn="l" defTabSz="914126" rtl="0" eaLnBrk="1" latinLnBrk="0" hangingPunct="1">
                        <a:defRPr sz="1799" kern="1200">
                          <a:solidFill>
                            <a:schemeClr val="tx1"/>
                          </a:solidFill>
                          <a:latin typeface="Calibri"/>
                        </a:defRPr>
                      </a:lvl3pPr>
                      <a:lvl4pPr marL="1371189" algn="l" defTabSz="914126" rtl="0" eaLnBrk="1" latinLnBrk="0" hangingPunct="1">
                        <a:defRPr sz="1799" kern="1200">
                          <a:solidFill>
                            <a:schemeClr val="tx1"/>
                          </a:solidFill>
                          <a:latin typeface="Calibri"/>
                        </a:defRPr>
                      </a:lvl4pPr>
                      <a:lvl5pPr marL="1828251" algn="l" defTabSz="914126" rtl="0" eaLnBrk="1" latinLnBrk="0" hangingPunct="1">
                        <a:defRPr sz="1799" kern="1200">
                          <a:solidFill>
                            <a:schemeClr val="tx1"/>
                          </a:solidFill>
                          <a:latin typeface="Calibri"/>
                        </a:defRPr>
                      </a:lvl5pPr>
                      <a:lvl6pPr marL="2285314" algn="l" defTabSz="914126" rtl="0" eaLnBrk="1" latinLnBrk="0" hangingPunct="1">
                        <a:defRPr sz="1799" kern="1200">
                          <a:solidFill>
                            <a:schemeClr val="tx1"/>
                          </a:solidFill>
                          <a:latin typeface="Calibri"/>
                        </a:defRPr>
                      </a:lvl6pPr>
                      <a:lvl7pPr marL="2742377" algn="l" defTabSz="914126" rtl="0" eaLnBrk="1" latinLnBrk="0" hangingPunct="1">
                        <a:defRPr sz="1799" kern="1200">
                          <a:solidFill>
                            <a:schemeClr val="tx1"/>
                          </a:solidFill>
                          <a:latin typeface="Calibri"/>
                        </a:defRPr>
                      </a:lvl7pPr>
                      <a:lvl8pPr marL="3199440" algn="l" defTabSz="914126" rtl="0" eaLnBrk="1" latinLnBrk="0" hangingPunct="1">
                        <a:defRPr sz="1799" kern="1200">
                          <a:solidFill>
                            <a:schemeClr val="tx1"/>
                          </a:solidFill>
                          <a:latin typeface="Calibri"/>
                        </a:defRPr>
                      </a:lvl8pPr>
                      <a:lvl9pPr marL="3656503" algn="l" defTabSz="914126" rtl="0" eaLnBrk="1" latinLnBrk="0" hangingPunct="1">
                        <a:defRPr sz="1799" kern="1200">
                          <a:solidFill>
                            <a:schemeClr val="tx1"/>
                          </a:solidFill>
                          <a:latin typeface="Calibri"/>
                        </a:defRPr>
                      </a:lvl9pPr>
                    </a:lstStyle>
                    <a:p>
                      <a:pPr marL="0" marR="0" lvl="0" indent="0" algn="r" defTabSz="914400" rtl="0" eaLnBrk="0" fontAlgn="base" latinLnBrk="0" hangingPunct="0">
                        <a:lnSpc>
                          <a:spcPct val="100000"/>
                        </a:lnSpc>
                        <a:spcBef>
                          <a:spcPct val="0"/>
                        </a:spcBef>
                        <a:spcAft>
                          <a:spcPct val="0"/>
                        </a:spcAft>
                        <a:buClr>
                          <a:schemeClr val="bg2"/>
                        </a:buClr>
                        <a:buSzTx/>
                        <a:buFont typeface="Wingdings" pitchFamily="2" charset="2"/>
                        <a:buNone/>
                        <a:tabLst/>
                      </a:pPr>
                      <a:r>
                        <a:rPr kumimoji="0" lang="en-GB" sz="2000" b="1" i="0" u="none" strike="noStrike" cap="all" normalizeH="0" baseline="0" noProof="0" dirty="0">
                          <a:ln>
                            <a:noFill/>
                          </a:ln>
                          <a:solidFill>
                            <a:schemeClr val="bg1"/>
                          </a:solidFill>
                          <a:effectLst/>
                          <a:latin typeface="+mn-lt"/>
                          <a:cs typeface="Arial" panose="020B0604020202020204" pitchFamily="34" charset="0"/>
                        </a:rPr>
                        <a:t>AMOUNT</a:t>
                      </a:r>
                    </a:p>
                  </a:txBody>
                  <a:tcPr marL="216000" marR="36000" marT="36000" marB="36000" anchor="ctr" horzOverflow="overflow">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flip="none" rotWithShape="1">
                      <a:gsLst>
                        <a:gs pos="0">
                          <a:srgbClr val="09244C">
                            <a:lumMod val="90000"/>
                            <a:lumOff val="10000"/>
                          </a:srgbClr>
                        </a:gs>
                        <a:gs pos="100000">
                          <a:srgbClr val="009CDA"/>
                        </a:gs>
                      </a:gsLst>
                      <a:lin ang="16200000" scaled="1"/>
                      <a:tileRect/>
                    </a:gradFill>
                  </a:tcPr>
                </a:tc>
                <a:extLst>
                  <a:ext uri="{0D108BD9-81ED-4DB2-BD59-A6C34878D82A}">
                    <a16:rowId xmlns:a16="http://schemas.microsoft.com/office/drawing/2014/main" val="10000"/>
                  </a:ext>
                </a:extLst>
              </a:tr>
              <a:tr h="406465">
                <a:tc>
                  <a:txBody>
                    <a:bodyPr/>
                    <a:lstStyle/>
                    <a:p>
                      <a:r>
                        <a:rPr lang="en-US" sz="2000" dirty="0"/>
                        <a:t>R&amp;D Cost</a:t>
                      </a:r>
                      <a:endParaRPr lang="en-PK" sz="2000" dirty="0"/>
                    </a:p>
                  </a:txBody>
                  <a:tcPr>
                    <a:lnL w="762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ysClr val="window" lastClr="FFFFFF">
                        <a:lumMod val="85000"/>
                        <a:alpha val="25000"/>
                      </a:sysClr>
                    </a:solidFill>
                  </a:tcPr>
                </a:tc>
                <a:tc>
                  <a:txBody>
                    <a:bodyPr/>
                    <a:lstStyle>
                      <a:lvl1pPr marL="0" algn="l" defTabSz="914126" rtl="0" eaLnBrk="1" latinLnBrk="0" hangingPunct="1">
                        <a:defRPr sz="1799" kern="1200">
                          <a:solidFill>
                            <a:schemeClr val="tx1"/>
                          </a:solidFill>
                          <a:latin typeface="Calibri"/>
                        </a:defRPr>
                      </a:lvl1pPr>
                      <a:lvl2pPr marL="457063" algn="l" defTabSz="914126" rtl="0" eaLnBrk="1" latinLnBrk="0" hangingPunct="1">
                        <a:defRPr sz="1799" kern="1200">
                          <a:solidFill>
                            <a:schemeClr val="tx1"/>
                          </a:solidFill>
                          <a:latin typeface="Calibri"/>
                        </a:defRPr>
                      </a:lvl2pPr>
                      <a:lvl3pPr marL="914126" algn="l" defTabSz="914126" rtl="0" eaLnBrk="1" latinLnBrk="0" hangingPunct="1">
                        <a:defRPr sz="1799" kern="1200">
                          <a:solidFill>
                            <a:schemeClr val="tx1"/>
                          </a:solidFill>
                          <a:latin typeface="Calibri"/>
                        </a:defRPr>
                      </a:lvl3pPr>
                      <a:lvl4pPr marL="1371189" algn="l" defTabSz="914126" rtl="0" eaLnBrk="1" latinLnBrk="0" hangingPunct="1">
                        <a:defRPr sz="1799" kern="1200">
                          <a:solidFill>
                            <a:schemeClr val="tx1"/>
                          </a:solidFill>
                          <a:latin typeface="Calibri"/>
                        </a:defRPr>
                      </a:lvl4pPr>
                      <a:lvl5pPr marL="1828251" algn="l" defTabSz="914126" rtl="0" eaLnBrk="1" latinLnBrk="0" hangingPunct="1">
                        <a:defRPr sz="1799" kern="1200">
                          <a:solidFill>
                            <a:schemeClr val="tx1"/>
                          </a:solidFill>
                          <a:latin typeface="Calibri"/>
                        </a:defRPr>
                      </a:lvl5pPr>
                      <a:lvl6pPr marL="2285314" algn="l" defTabSz="914126" rtl="0" eaLnBrk="1" latinLnBrk="0" hangingPunct="1">
                        <a:defRPr sz="1799" kern="1200">
                          <a:solidFill>
                            <a:schemeClr val="tx1"/>
                          </a:solidFill>
                          <a:latin typeface="Calibri"/>
                        </a:defRPr>
                      </a:lvl6pPr>
                      <a:lvl7pPr marL="2742377" algn="l" defTabSz="914126" rtl="0" eaLnBrk="1" latinLnBrk="0" hangingPunct="1">
                        <a:defRPr sz="1799" kern="1200">
                          <a:solidFill>
                            <a:schemeClr val="tx1"/>
                          </a:solidFill>
                          <a:latin typeface="Calibri"/>
                        </a:defRPr>
                      </a:lvl7pPr>
                      <a:lvl8pPr marL="3199440" algn="l" defTabSz="914126" rtl="0" eaLnBrk="1" latinLnBrk="0" hangingPunct="1">
                        <a:defRPr sz="1799" kern="1200">
                          <a:solidFill>
                            <a:schemeClr val="tx1"/>
                          </a:solidFill>
                          <a:latin typeface="Calibri"/>
                        </a:defRPr>
                      </a:lvl8pPr>
                      <a:lvl9pPr marL="3656503" algn="l" defTabSz="914126" rtl="0" eaLnBrk="1" latinLnBrk="0" hangingPunct="1">
                        <a:defRPr sz="1799" kern="1200">
                          <a:solidFill>
                            <a:schemeClr val="tx1"/>
                          </a:solidFill>
                          <a:latin typeface="Calibri"/>
                        </a:defRPr>
                      </a:lvl9pPr>
                    </a:lstStyle>
                    <a:p>
                      <a:pPr marL="0" marR="0" lvl="0" indent="0" algn="r" defTabSz="914400" rtl="0" eaLnBrk="0" fontAlgn="base" latinLnBrk="0" hangingPunct="0">
                        <a:lnSpc>
                          <a:spcPct val="100000"/>
                        </a:lnSpc>
                        <a:spcBef>
                          <a:spcPct val="0"/>
                        </a:spcBef>
                        <a:spcAft>
                          <a:spcPct val="0"/>
                        </a:spcAft>
                        <a:buClr>
                          <a:schemeClr val="bg2"/>
                        </a:buClr>
                        <a:buSzTx/>
                        <a:buFont typeface="Wingdings" pitchFamily="2" charset="2"/>
                        <a:buNone/>
                        <a:tabLst/>
                      </a:pPr>
                      <a:r>
                        <a:rPr kumimoji="0" lang="en-GB" sz="2000" b="0" i="0" u="none" strike="noStrike" cap="none" normalizeH="0" baseline="0" noProof="0" dirty="0" smtClean="0">
                          <a:ln>
                            <a:noFill/>
                          </a:ln>
                          <a:solidFill>
                            <a:schemeClr val="tx1">
                              <a:lumMod val="75000"/>
                              <a:lumOff val="25000"/>
                            </a:schemeClr>
                          </a:solidFill>
                          <a:effectLst/>
                          <a:latin typeface="+mn-lt"/>
                          <a:cs typeface="Arial" panose="020B0604020202020204" pitchFamily="34" charset="0"/>
                        </a:rPr>
                        <a:t>1000USD</a:t>
                      </a:r>
                      <a:endParaRPr kumimoji="0" lang="en-GB" sz="2000" b="0" i="0" u="none" strike="noStrike" cap="none" normalizeH="0" baseline="0" noProof="0" dirty="0">
                        <a:ln>
                          <a:noFill/>
                        </a:ln>
                        <a:solidFill>
                          <a:schemeClr val="tx1">
                            <a:lumMod val="75000"/>
                            <a:lumOff val="25000"/>
                          </a:schemeClr>
                        </a:solidFill>
                        <a:effectLst/>
                        <a:latin typeface="+mn-lt"/>
                        <a:cs typeface="Arial" panose="020B0604020202020204" pitchFamily="34" charset="0"/>
                      </a:endParaRPr>
                    </a:p>
                  </a:txBody>
                  <a:tcPr marL="36000" marR="36000" marT="36000" marB="36000" anchor="ctr" horzOverflow="overflow">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ysClr val="window" lastClr="FFFFFF">
                        <a:lumMod val="85000"/>
                        <a:alpha val="25000"/>
                      </a:sysClr>
                    </a:solidFill>
                  </a:tcPr>
                </a:tc>
                <a:extLst>
                  <a:ext uri="{0D108BD9-81ED-4DB2-BD59-A6C34878D82A}">
                    <a16:rowId xmlns:a16="http://schemas.microsoft.com/office/drawing/2014/main" val="10002"/>
                  </a:ext>
                </a:extLst>
              </a:tr>
              <a:tr h="406465">
                <a:tc>
                  <a:txBody>
                    <a:bodyPr/>
                    <a:lstStyle/>
                    <a:p>
                      <a:r>
                        <a:rPr lang="en-US" sz="2000" dirty="0"/>
                        <a:t>Raw Material / Components</a:t>
                      </a:r>
                      <a:endParaRPr lang="en-PK" sz="2000" dirty="0"/>
                    </a:p>
                  </a:txBody>
                  <a:tcPr>
                    <a:lnL w="762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L="0" algn="l" defTabSz="914126" rtl="0" eaLnBrk="1" latinLnBrk="0" hangingPunct="1">
                        <a:defRPr sz="1799" kern="1200">
                          <a:solidFill>
                            <a:schemeClr val="tx1"/>
                          </a:solidFill>
                          <a:latin typeface="Calibri"/>
                        </a:defRPr>
                      </a:lvl1pPr>
                      <a:lvl2pPr marL="457063" algn="l" defTabSz="914126" rtl="0" eaLnBrk="1" latinLnBrk="0" hangingPunct="1">
                        <a:defRPr sz="1799" kern="1200">
                          <a:solidFill>
                            <a:schemeClr val="tx1"/>
                          </a:solidFill>
                          <a:latin typeface="Calibri"/>
                        </a:defRPr>
                      </a:lvl2pPr>
                      <a:lvl3pPr marL="914126" algn="l" defTabSz="914126" rtl="0" eaLnBrk="1" latinLnBrk="0" hangingPunct="1">
                        <a:defRPr sz="1799" kern="1200">
                          <a:solidFill>
                            <a:schemeClr val="tx1"/>
                          </a:solidFill>
                          <a:latin typeface="Calibri"/>
                        </a:defRPr>
                      </a:lvl3pPr>
                      <a:lvl4pPr marL="1371189" algn="l" defTabSz="914126" rtl="0" eaLnBrk="1" latinLnBrk="0" hangingPunct="1">
                        <a:defRPr sz="1799" kern="1200">
                          <a:solidFill>
                            <a:schemeClr val="tx1"/>
                          </a:solidFill>
                          <a:latin typeface="Calibri"/>
                        </a:defRPr>
                      </a:lvl4pPr>
                      <a:lvl5pPr marL="1828251" algn="l" defTabSz="914126" rtl="0" eaLnBrk="1" latinLnBrk="0" hangingPunct="1">
                        <a:defRPr sz="1799" kern="1200">
                          <a:solidFill>
                            <a:schemeClr val="tx1"/>
                          </a:solidFill>
                          <a:latin typeface="Calibri"/>
                        </a:defRPr>
                      </a:lvl5pPr>
                      <a:lvl6pPr marL="2285314" algn="l" defTabSz="914126" rtl="0" eaLnBrk="1" latinLnBrk="0" hangingPunct="1">
                        <a:defRPr sz="1799" kern="1200">
                          <a:solidFill>
                            <a:schemeClr val="tx1"/>
                          </a:solidFill>
                          <a:latin typeface="Calibri"/>
                        </a:defRPr>
                      </a:lvl6pPr>
                      <a:lvl7pPr marL="2742377" algn="l" defTabSz="914126" rtl="0" eaLnBrk="1" latinLnBrk="0" hangingPunct="1">
                        <a:defRPr sz="1799" kern="1200">
                          <a:solidFill>
                            <a:schemeClr val="tx1"/>
                          </a:solidFill>
                          <a:latin typeface="Calibri"/>
                        </a:defRPr>
                      </a:lvl7pPr>
                      <a:lvl8pPr marL="3199440" algn="l" defTabSz="914126" rtl="0" eaLnBrk="1" latinLnBrk="0" hangingPunct="1">
                        <a:defRPr sz="1799" kern="1200">
                          <a:solidFill>
                            <a:schemeClr val="tx1"/>
                          </a:solidFill>
                          <a:latin typeface="Calibri"/>
                        </a:defRPr>
                      </a:lvl8pPr>
                      <a:lvl9pPr marL="3656503" algn="l" defTabSz="914126" rtl="0" eaLnBrk="1" latinLnBrk="0" hangingPunct="1">
                        <a:defRPr sz="1799" kern="1200">
                          <a:solidFill>
                            <a:schemeClr val="tx1"/>
                          </a:solidFill>
                          <a:latin typeface="Calibri"/>
                        </a:defRPr>
                      </a:lvl9pPr>
                    </a:lstStyle>
                    <a:p>
                      <a:pPr marL="0" marR="0" lvl="0" indent="0" algn="r" defTabSz="914400" rtl="0" eaLnBrk="0" fontAlgn="base" latinLnBrk="0" hangingPunct="0">
                        <a:lnSpc>
                          <a:spcPct val="100000"/>
                        </a:lnSpc>
                        <a:spcBef>
                          <a:spcPct val="0"/>
                        </a:spcBef>
                        <a:spcAft>
                          <a:spcPct val="0"/>
                        </a:spcAft>
                        <a:buClr>
                          <a:schemeClr val="bg2"/>
                        </a:buClr>
                        <a:buSzTx/>
                        <a:buFont typeface="Wingdings" pitchFamily="2" charset="2"/>
                        <a:buNone/>
                        <a:tabLst/>
                      </a:pPr>
                      <a:r>
                        <a:rPr kumimoji="0" lang="en-GB" sz="2000" b="0" i="0" u="none" strike="noStrike" cap="none" normalizeH="0" baseline="0" noProof="0" dirty="0" smtClean="0">
                          <a:ln>
                            <a:noFill/>
                          </a:ln>
                          <a:solidFill>
                            <a:schemeClr val="tx1">
                              <a:lumMod val="75000"/>
                              <a:lumOff val="25000"/>
                            </a:schemeClr>
                          </a:solidFill>
                          <a:effectLst/>
                          <a:latin typeface="+mn-lt"/>
                          <a:cs typeface="Arial" panose="020B0604020202020204" pitchFamily="34" charset="0"/>
                        </a:rPr>
                        <a:t>50 USD</a:t>
                      </a:r>
                      <a:endParaRPr kumimoji="0" lang="en-GB" sz="2000" b="0" i="0" u="none" strike="noStrike" cap="none" normalizeH="0" baseline="0" noProof="0" dirty="0">
                        <a:ln>
                          <a:noFill/>
                        </a:ln>
                        <a:solidFill>
                          <a:schemeClr val="tx1">
                            <a:lumMod val="75000"/>
                            <a:lumOff val="25000"/>
                          </a:schemeClr>
                        </a:solidFill>
                        <a:effectLst/>
                        <a:latin typeface="+mn-lt"/>
                        <a:cs typeface="Arial" panose="020B0604020202020204" pitchFamily="34" charset="0"/>
                      </a:endParaRPr>
                    </a:p>
                  </a:txBody>
                  <a:tcPr marL="36000" marR="36000" marT="36000" marB="36000" anchor="ctr" horzOverflow="overflow">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6465">
                <a:tc>
                  <a:txBody>
                    <a:bodyPr/>
                    <a:lstStyle/>
                    <a:p>
                      <a:r>
                        <a:rPr lang="en-US" sz="2000" dirty="0"/>
                        <a:t>Assembly</a:t>
                      </a:r>
                      <a:endParaRPr lang="en-PK" sz="2000" dirty="0"/>
                    </a:p>
                  </a:txBody>
                  <a:tcPr>
                    <a:lnL w="762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ysClr val="window" lastClr="FFFFFF">
                        <a:lumMod val="85000"/>
                        <a:alpha val="25000"/>
                      </a:sysClr>
                    </a:solidFill>
                  </a:tcPr>
                </a:tc>
                <a:tc>
                  <a:txBody>
                    <a:bodyPr/>
                    <a:lstStyle>
                      <a:lvl1pPr marL="0" algn="l" defTabSz="914126" rtl="0" eaLnBrk="1" latinLnBrk="0" hangingPunct="1">
                        <a:defRPr sz="1799" kern="1200">
                          <a:solidFill>
                            <a:schemeClr val="tx1"/>
                          </a:solidFill>
                          <a:latin typeface="Calibri"/>
                        </a:defRPr>
                      </a:lvl1pPr>
                      <a:lvl2pPr marL="457063" algn="l" defTabSz="914126" rtl="0" eaLnBrk="1" latinLnBrk="0" hangingPunct="1">
                        <a:defRPr sz="1799" kern="1200">
                          <a:solidFill>
                            <a:schemeClr val="tx1"/>
                          </a:solidFill>
                          <a:latin typeface="Calibri"/>
                        </a:defRPr>
                      </a:lvl2pPr>
                      <a:lvl3pPr marL="914126" algn="l" defTabSz="914126" rtl="0" eaLnBrk="1" latinLnBrk="0" hangingPunct="1">
                        <a:defRPr sz="1799" kern="1200">
                          <a:solidFill>
                            <a:schemeClr val="tx1"/>
                          </a:solidFill>
                          <a:latin typeface="Calibri"/>
                        </a:defRPr>
                      </a:lvl3pPr>
                      <a:lvl4pPr marL="1371189" algn="l" defTabSz="914126" rtl="0" eaLnBrk="1" latinLnBrk="0" hangingPunct="1">
                        <a:defRPr sz="1799" kern="1200">
                          <a:solidFill>
                            <a:schemeClr val="tx1"/>
                          </a:solidFill>
                          <a:latin typeface="Calibri"/>
                        </a:defRPr>
                      </a:lvl4pPr>
                      <a:lvl5pPr marL="1828251" algn="l" defTabSz="914126" rtl="0" eaLnBrk="1" latinLnBrk="0" hangingPunct="1">
                        <a:defRPr sz="1799" kern="1200">
                          <a:solidFill>
                            <a:schemeClr val="tx1"/>
                          </a:solidFill>
                          <a:latin typeface="Calibri"/>
                        </a:defRPr>
                      </a:lvl5pPr>
                      <a:lvl6pPr marL="2285314" algn="l" defTabSz="914126" rtl="0" eaLnBrk="1" latinLnBrk="0" hangingPunct="1">
                        <a:defRPr sz="1799" kern="1200">
                          <a:solidFill>
                            <a:schemeClr val="tx1"/>
                          </a:solidFill>
                          <a:latin typeface="Calibri"/>
                        </a:defRPr>
                      </a:lvl6pPr>
                      <a:lvl7pPr marL="2742377" algn="l" defTabSz="914126" rtl="0" eaLnBrk="1" latinLnBrk="0" hangingPunct="1">
                        <a:defRPr sz="1799" kern="1200">
                          <a:solidFill>
                            <a:schemeClr val="tx1"/>
                          </a:solidFill>
                          <a:latin typeface="Calibri"/>
                        </a:defRPr>
                      </a:lvl7pPr>
                      <a:lvl8pPr marL="3199440" algn="l" defTabSz="914126" rtl="0" eaLnBrk="1" latinLnBrk="0" hangingPunct="1">
                        <a:defRPr sz="1799" kern="1200">
                          <a:solidFill>
                            <a:schemeClr val="tx1"/>
                          </a:solidFill>
                          <a:latin typeface="Calibri"/>
                        </a:defRPr>
                      </a:lvl8pPr>
                      <a:lvl9pPr marL="3656503" algn="l" defTabSz="914126" rtl="0" eaLnBrk="1" latinLnBrk="0" hangingPunct="1">
                        <a:defRPr sz="1799" kern="1200">
                          <a:solidFill>
                            <a:schemeClr val="tx1"/>
                          </a:solidFill>
                          <a:latin typeface="Calibri"/>
                        </a:defRPr>
                      </a:lvl9pPr>
                    </a:lstStyle>
                    <a:p>
                      <a:pPr marL="0" marR="0" lvl="0" indent="0" algn="r" defTabSz="914400" rtl="0" eaLnBrk="0" fontAlgn="base" latinLnBrk="0" hangingPunct="0">
                        <a:lnSpc>
                          <a:spcPct val="100000"/>
                        </a:lnSpc>
                        <a:spcBef>
                          <a:spcPct val="0"/>
                        </a:spcBef>
                        <a:spcAft>
                          <a:spcPct val="0"/>
                        </a:spcAft>
                        <a:buClr>
                          <a:schemeClr val="bg2"/>
                        </a:buClr>
                        <a:buSzTx/>
                        <a:buFont typeface="Wingdings" pitchFamily="2" charset="2"/>
                        <a:buNone/>
                        <a:tabLst/>
                      </a:pPr>
                      <a:r>
                        <a:rPr kumimoji="0" lang="en-GB" sz="2000" b="0" i="0" u="none" strike="noStrike" cap="none" normalizeH="0" baseline="0" noProof="0" dirty="0" smtClean="0">
                          <a:ln>
                            <a:noFill/>
                          </a:ln>
                          <a:solidFill>
                            <a:schemeClr val="tx1">
                              <a:lumMod val="75000"/>
                              <a:lumOff val="25000"/>
                            </a:schemeClr>
                          </a:solidFill>
                          <a:effectLst/>
                          <a:latin typeface="+mn-lt"/>
                          <a:cs typeface="Arial" panose="020B0604020202020204" pitchFamily="34" charset="0"/>
                        </a:rPr>
                        <a:t>NA</a:t>
                      </a:r>
                      <a:endParaRPr kumimoji="0" lang="en-GB" sz="2000" b="0" i="0" u="none" strike="noStrike" cap="none" normalizeH="0" baseline="0" noProof="0" dirty="0">
                        <a:ln>
                          <a:noFill/>
                        </a:ln>
                        <a:solidFill>
                          <a:schemeClr val="tx1">
                            <a:lumMod val="75000"/>
                            <a:lumOff val="25000"/>
                          </a:schemeClr>
                        </a:solidFill>
                        <a:effectLst/>
                        <a:latin typeface="+mn-lt"/>
                        <a:cs typeface="Arial" panose="020B0604020202020204" pitchFamily="34" charset="0"/>
                      </a:endParaRPr>
                    </a:p>
                  </a:txBody>
                  <a:tcPr marL="36000" marR="36000" marT="36000" marB="36000" anchor="ctr" horzOverflow="overflow">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ysClr val="window" lastClr="FFFFFF">
                        <a:lumMod val="85000"/>
                        <a:alpha val="25000"/>
                      </a:sysClr>
                    </a:solidFill>
                  </a:tcPr>
                </a:tc>
                <a:extLst>
                  <a:ext uri="{0D108BD9-81ED-4DB2-BD59-A6C34878D82A}">
                    <a16:rowId xmlns:a16="http://schemas.microsoft.com/office/drawing/2014/main" val="10004"/>
                  </a:ext>
                </a:extLst>
              </a:tr>
              <a:tr h="406465">
                <a:tc>
                  <a:txBody>
                    <a:bodyPr/>
                    <a:lstStyle/>
                    <a:p>
                      <a:r>
                        <a:rPr lang="en-US" sz="2000" dirty="0"/>
                        <a:t>Manufacturing Overheads</a:t>
                      </a:r>
                      <a:endParaRPr lang="en-PK" sz="2000" dirty="0"/>
                    </a:p>
                  </a:txBody>
                  <a:tcPr>
                    <a:lnL w="762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L="0" algn="l" defTabSz="914126" rtl="0" eaLnBrk="1" latinLnBrk="0" hangingPunct="1">
                        <a:defRPr sz="1799" kern="1200">
                          <a:solidFill>
                            <a:schemeClr val="tx1"/>
                          </a:solidFill>
                          <a:latin typeface="Calibri"/>
                        </a:defRPr>
                      </a:lvl1pPr>
                      <a:lvl2pPr marL="457063" algn="l" defTabSz="914126" rtl="0" eaLnBrk="1" latinLnBrk="0" hangingPunct="1">
                        <a:defRPr sz="1799" kern="1200">
                          <a:solidFill>
                            <a:schemeClr val="tx1"/>
                          </a:solidFill>
                          <a:latin typeface="Calibri"/>
                        </a:defRPr>
                      </a:lvl2pPr>
                      <a:lvl3pPr marL="914126" algn="l" defTabSz="914126" rtl="0" eaLnBrk="1" latinLnBrk="0" hangingPunct="1">
                        <a:defRPr sz="1799" kern="1200">
                          <a:solidFill>
                            <a:schemeClr val="tx1"/>
                          </a:solidFill>
                          <a:latin typeface="Calibri"/>
                        </a:defRPr>
                      </a:lvl3pPr>
                      <a:lvl4pPr marL="1371189" algn="l" defTabSz="914126" rtl="0" eaLnBrk="1" latinLnBrk="0" hangingPunct="1">
                        <a:defRPr sz="1799" kern="1200">
                          <a:solidFill>
                            <a:schemeClr val="tx1"/>
                          </a:solidFill>
                          <a:latin typeface="Calibri"/>
                        </a:defRPr>
                      </a:lvl4pPr>
                      <a:lvl5pPr marL="1828251" algn="l" defTabSz="914126" rtl="0" eaLnBrk="1" latinLnBrk="0" hangingPunct="1">
                        <a:defRPr sz="1799" kern="1200">
                          <a:solidFill>
                            <a:schemeClr val="tx1"/>
                          </a:solidFill>
                          <a:latin typeface="Calibri"/>
                        </a:defRPr>
                      </a:lvl5pPr>
                      <a:lvl6pPr marL="2285314" algn="l" defTabSz="914126" rtl="0" eaLnBrk="1" latinLnBrk="0" hangingPunct="1">
                        <a:defRPr sz="1799" kern="1200">
                          <a:solidFill>
                            <a:schemeClr val="tx1"/>
                          </a:solidFill>
                          <a:latin typeface="Calibri"/>
                        </a:defRPr>
                      </a:lvl6pPr>
                      <a:lvl7pPr marL="2742377" algn="l" defTabSz="914126" rtl="0" eaLnBrk="1" latinLnBrk="0" hangingPunct="1">
                        <a:defRPr sz="1799" kern="1200">
                          <a:solidFill>
                            <a:schemeClr val="tx1"/>
                          </a:solidFill>
                          <a:latin typeface="Calibri"/>
                        </a:defRPr>
                      </a:lvl7pPr>
                      <a:lvl8pPr marL="3199440" algn="l" defTabSz="914126" rtl="0" eaLnBrk="1" latinLnBrk="0" hangingPunct="1">
                        <a:defRPr sz="1799" kern="1200">
                          <a:solidFill>
                            <a:schemeClr val="tx1"/>
                          </a:solidFill>
                          <a:latin typeface="Calibri"/>
                        </a:defRPr>
                      </a:lvl8pPr>
                      <a:lvl9pPr marL="3656503" algn="l" defTabSz="914126" rtl="0" eaLnBrk="1" latinLnBrk="0" hangingPunct="1">
                        <a:defRPr sz="1799" kern="1200">
                          <a:solidFill>
                            <a:schemeClr val="tx1"/>
                          </a:solidFill>
                          <a:latin typeface="Calibri"/>
                        </a:defRPr>
                      </a:lvl9pPr>
                    </a:lstStyle>
                    <a:p>
                      <a:pPr marL="0" marR="0" lvl="0" indent="0" algn="r" defTabSz="914400" rtl="0" eaLnBrk="1" fontAlgn="base" latinLnBrk="0" hangingPunct="1">
                        <a:lnSpc>
                          <a:spcPct val="90000"/>
                        </a:lnSpc>
                        <a:spcBef>
                          <a:spcPct val="0"/>
                        </a:spcBef>
                        <a:spcAft>
                          <a:spcPct val="0"/>
                        </a:spcAft>
                        <a:buClr>
                          <a:srgbClr val="99CC00"/>
                        </a:buClr>
                        <a:buSzPct val="120000"/>
                        <a:buFont typeface="Wingdings" pitchFamily="2" charset="2"/>
                        <a:buNone/>
                        <a:tabLst/>
                      </a:pPr>
                      <a:r>
                        <a:rPr kumimoji="0" lang="en-GB" sz="2000" b="0" i="0" u="none" strike="noStrike" cap="none" normalizeH="0" baseline="0" noProof="0" dirty="0" smtClean="0">
                          <a:ln>
                            <a:noFill/>
                          </a:ln>
                          <a:solidFill>
                            <a:schemeClr val="tx1">
                              <a:lumMod val="75000"/>
                              <a:lumOff val="25000"/>
                            </a:schemeClr>
                          </a:solidFill>
                          <a:effectLst/>
                          <a:latin typeface="+mn-lt"/>
                          <a:cs typeface="Arial" panose="020B0604020202020204" pitchFamily="34" charset="0"/>
                        </a:rPr>
                        <a:t>NA</a:t>
                      </a:r>
                      <a:endParaRPr kumimoji="0" lang="en-GB" sz="2000" b="0" i="0" u="none" strike="noStrike" cap="none" normalizeH="0" baseline="0" noProof="0" dirty="0">
                        <a:ln>
                          <a:noFill/>
                        </a:ln>
                        <a:solidFill>
                          <a:schemeClr val="tx1">
                            <a:lumMod val="75000"/>
                            <a:lumOff val="25000"/>
                          </a:schemeClr>
                        </a:solidFill>
                        <a:effectLst/>
                        <a:latin typeface="+mn-lt"/>
                        <a:cs typeface="Arial" panose="020B0604020202020204" pitchFamily="34" charset="0"/>
                      </a:endParaRPr>
                    </a:p>
                  </a:txBody>
                  <a:tcPr marL="36000" marR="36000" marT="36000" marB="36000" anchor="ctr" horzOverflow="overflow">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6465">
                <a:tc>
                  <a:txBody>
                    <a:bodyPr/>
                    <a:lstStyle/>
                    <a:p>
                      <a:r>
                        <a:rPr lang="en-US" sz="2000" dirty="0"/>
                        <a:t>Distribution Overheads</a:t>
                      </a:r>
                      <a:endParaRPr lang="en-PK" sz="2000" dirty="0"/>
                    </a:p>
                  </a:txBody>
                  <a:tcPr>
                    <a:lnL w="762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ysClr val="window" lastClr="FFFFFF">
                        <a:lumMod val="85000"/>
                        <a:alpha val="25000"/>
                      </a:sysClr>
                    </a:solidFill>
                  </a:tcPr>
                </a:tc>
                <a:tc>
                  <a:txBody>
                    <a:bodyPr/>
                    <a:lstStyle>
                      <a:lvl1pPr marL="0" algn="l" defTabSz="914126" rtl="0" eaLnBrk="1" latinLnBrk="0" hangingPunct="1">
                        <a:defRPr sz="1799" kern="1200">
                          <a:solidFill>
                            <a:schemeClr val="tx1"/>
                          </a:solidFill>
                          <a:latin typeface="Calibri"/>
                        </a:defRPr>
                      </a:lvl1pPr>
                      <a:lvl2pPr marL="457063" algn="l" defTabSz="914126" rtl="0" eaLnBrk="1" latinLnBrk="0" hangingPunct="1">
                        <a:defRPr sz="1799" kern="1200">
                          <a:solidFill>
                            <a:schemeClr val="tx1"/>
                          </a:solidFill>
                          <a:latin typeface="Calibri"/>
                        </a:defRPr>
                      </a:lvl2pPr>
                      <a:lvl3pPr marL="914126" algn="l" defTabSz="914126" rtl="0" eaLnBrk="1" latinLnBrk="0" hangingPunct="1">
                        <a:defRPr sz="1799" kern="1200">
                          <a:solidFill>
                            <a:schemeClr val="tx1"/>
                          </a:solidFill>
                          <a:latin typeface="Calibri"/>
                        </a:defRPr>
                      </a:lvl3pPr>
                      <a:lvl4pPr marL="1371189" algn="l" defTabSz="914126" rtl="0" eaLnBrk="1" latinLnBrk="0" hangingPunct="1">
                        <a:defRPr sz="1799" kern="1200">
                          <a:solidFill>
                            <a:schemeClr val="tx1"/>
                          </a:solidFill>
                          <a:latin typeface="Calibri"/>
                        </a:defRPr>
                      </a:lvl4pPr>
                      <a:lvl5pPr marL="1828251" algn="l" defTabSz="914126" rtl="0" eaLnBrk="1" latinLnBrk="0" hangingPunct="1">
                        <a:defRPr sz="1799" kern="1200">
                          <a:solidFill>
                            <a:schemeClr val="tx1"/>
                          </a:solidFill>
                          <a:latin typeface="Calibri"/>
                        </a:defRPr>
                      </a:lvl5pPr>
                      <a:lvl6pPr marL="2285314" algn="l" defTabSz="914126" rtl="0" eaLnBrk="1" latinLnBrk="0" hangingPunct="1">
                        <a:defRPr sz="1799" kern="1200">
                          <a:solidFill>
                            <a:schemeClr val="tx1"/>
                          </a:solidFill>
                          <a:latin typeface="Calibri"/>
                        </a:defRPr>
                      </a:lvl6pPr>
                      <a:lvl7pPr marL="2742377" algn="l" defTabSz="914126" rtl="0" eaLnBrk="1" latinLnBrk="0" hangingPunct="1">
                        <a:defRPr sz="1799" kern="1200">
                          <a:solidFill>
                            <a:schemeClr val="tx1"/>
                          </a:solidFill>
                          <a:latin typeface="Calibri"/>
                        </a:defRPr>
                      </a:lvl7pPr>
                      <a:lvl8pPr marL="3199440" algn="l" defTabSz="914126" rtl="0" eaLnBrk="1" latinLnBrk="0" hangingPunct="1">
                        <a:defRPr sz="1799" kern="1200">
                          <a:solidFill>
                            <a:schemeClr val="tx1"/>
                          </a:solidFill>
                          <a:latin typeface="Calibri"/>
                        </a:defRPr>
                      </a:lvl8pPr>
                      <a:lvl9pPr marL="3656503" algn="l" defTabSz="914126" rtl="0" eaLnBrk="1" latinLnBrk="0" hangingPunct="1">
                        <a:defRPr sz="1799" kern="1200">
                          <a:solidFill>
                            <a:schemeClr val="tx1"/>
                          </a:solidFill>
                          <a:latin typeface="Calibri"/>
                        </a:defRPr>
                      </a:lvl9pPr>
                    </a:lstStyle>
                    <a:p>
                      <a:pPr marL="0" marR="0" lvl="0" indent="0" algn="r" defTabSz="914400" rtl="0" eaLnBrk="1" fontAlgn="base" latinLnBrk="0" hangingPunct="1">
                        <a:lnSpc>
                          <a:spcPct val="90000"/>
                        </a:lnSpc>
                        <a:spcBef>
                          <a:spcPct val="0"/>
                        </a:spcBef>
                        <a:spcAft>
                          <a:spcPct val="0"/>
                        </a:spcAft>
                        <a:buClr>
                          <a:srgbClr val="99CC00"/>
                        </a:buClr>
                        <a:buSzPct val="120000"/>
                        <a:buFont typeface="Wingdings" pitchFamily="2" charset="2"/>
                        <a:buNone/>
                        <a:tabLst/>
                      </a:pPr>
                      <a:r>
                        <a:rPr kumimoji="0" lang="en-GB" sz="2000" b="0" i="0" u="none" strike="noStrike" cap="none" normalizeH="0" baseline="0" noProof="0" dirty="0" smtClean="0">
                          <a:ln>
                            <a:noFill/>
                          </a:ln>
                          <a:solidFill>
                            <a:schemeClr val="tx1">
                              <a:lumMod val="75000"/>
                              <a:lumOff val="25000"/>
                            </a:schemeClr>
                          </a:solidFill>
                          <a:effectLst/>
                          <a:latin typeface="+mn-lt"/>
                          <a:cs typeface="Arial" panose="020B0604020202020204" pitchFamily="34" charset="0"/>
                        </a:rPr>
                        <a:t>NA</a:t>
                      </a:r>
                      <a:endParaRPr kumimoji="0" lang="en-GB" sz="2000" b="0" i="0" u="none" strike="noStrike" cap="none" normalizeH="0" baseline="0" noProof="0" dirty="0">
                        <a:ln>
                          <a:noFill/>
                        </a:ln>
                        <a:solidFill>
                          <a:schemeClr val="tx1">
                            <a:lumMod val="75000"/>
                            <a:lumOff val="25000"/>
                          </a:schemeClr>
                        </a:solidFill>
                        <a:effectLst/>
                        <a:latin typeface="+mn-lt"/>
                        <a:cs typeface="Arial" panose="020B0604020202020204" pitchFamily="34" charset="0"/>
                      </a:endParaRPr>
                    </a:p>
                  </a:txBody>
                  <a:tcPr marL="36000" marR="36000" marT="36000" marB="36000" anchor="ctr" horzOverflow="overflow">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ysClr val="window" lastClr="FFFFFF">
                        <a:lumMod val="85000"/>
                        <a:alpha val="25000"/>
                      </a:sysClr>
                    </a:solidFill>
                  </a:tcPr>
                </a:tc>
                <a:extLst>
                  <a:ext uri="{0D108BD9-81ED-4DB2-BD59-A6C34878D82A}">
                    <a16:rowId xmlns:a16="http://schemas.microsoft.com/office/drawing/2014/main" val="10006"/>
                  </a:ext>
                </a:extLst>
              </a:tr>
              <a:tr h="406465">
                <a:tc>
                  <a:txBody>
                    <a:bodyPr/>
                    <a:lstStyle/>
                    <a:p>
                      <a:r>
                        <a:rPr lang="en-US" sz="2000" dirty="0"/>
                        <a:t>Quality Assurance and Certification</a:t>
                      </a:r>
                      <a:endParaRPr lang="en-PK" sz="2000" dirty="0"/>
                    </a:p>
                  </a:txBody>
                  <a:tcPr>
                    <a:lnL w="762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L="0" algn="l" defTabSz="914126" rtl="0" eaLnBrk="1" latinLnBrk="0" hangingPunct="1">
                        <a:defRPr sz="1799" kern="1200">
                          <a:solidFill>
                            <a:schemeClr val="tx1"/>
                          </a:solidFill>
                          <a:latin typeface="Calibri"/>
                        </a:defRPr>
                      </a:lvl1pPr>
                      <a:lvl2pPr marL="457063" algn="l" defTabSz="914126" rtl="0" eaLnBrk="1" latinLnBrk="0" hangingPunct="1">
                        <a:defRPr sz="1799" kern="1200">
                          <a:solidFill>
                            <a:schemeClr val="tx1"/>
                          </a:solidFill>
                          <a:latin typeface="Calibri"/>
                        </a:defRPr>
                      </a:lvl2pPr>
                      <a:lvl3pPr marL="914126" algn="l" defTabSz="914126" rtl="0" eaLnBrk="1" latinLnBrk="0" hangingPunct="1">
                        <a:defRPr sz="1799" kern="1200">
                          <a:solidFill>
                            <a:schemeClr val="tx1"/>
                          </a:solidFill>
                          <a:latin typeface="Calibri"/>
                        </a:defRPr>
                      </a:lvl3pPr>
                      <a:lvl4pPr marL="1371189" algn="l" defTabSz="914126" rtl="0" eaLnBrk="1" latinLnBrk="0" hangingPunct="1">
                        <a:defRPr sz="1799" kern="1200">
                          <a:solidFill>
                            <a:schemeClr val="tx1"/>
                          </a:solidFill>
                          <a:latin typeface="Calibri"/>
                        </a:defRPr>
                      </a:lvl4pPr>
                      <a:lvl5pPr marL="1828251" algn="l" defTabSz="914126" rtl="0" eaLnBrk="1" latinLnBrk="0" hangingPunct="1">
                        <a:defRPr sz="1799" kern="1200">
                          <a:solidFill>
                            <a:schemeClr val="tx1"/>
                          </a:solidFill>
                          <a:latin typeface="Calibri"/>
                        </a:defRPr>
                      </a:lvl5pPr>
                      <a:lvl6pPr marL="2285314" algn="l" defTabSz="914126" rtl="0" eaLnBrk="1" latinLnBrk="0" hangingPunct="1">
                        <a:defRPr sz="1799" kern="1200">
                          <a:solidFill>
                            <a:schemeClr val="tx1"/>
                          </a:solidFill>
                          <a:latin typeface="Calibri"/>
                        </a:defRPr>
                      </a:lvl6pPr>
                      <a:lvl7pPr marL="2742377" algn="l" defTabSz="914126" rtl="0" eaLnBrk="1" latinLnBrk="0" hangingPunct="1">
                        <a:defRPr sz="1799" kern="1200">
                          <a:solidFill>
                            <a:schemeClr val="tx1"/>
                          </a:solidFill>
                          <a:latin typeface="Calibri"/>
                        </a:defRPr>
                      </a:lvl7pPr>
                      <a:lvl8pPr marL="3199440" algn="l" defTabSz="914126" rtl="0" eaLnBrk="1" latinLnBrk="0" hangingPunct="1">
                        <a:defRPr sz="1799" kern="1200">
                          <a:solidFill>
                            <a:schemeClr val="tx1"/>
                          </a:solidFill>
                          <a:latin typeface="Calibri"/>
                        </a:defRPr>
                      </a:lvl8pPr>
                      <a:lvl9pPr marL="3656503" algn="l" defTabSz="914126" rtl="0" eaLnBrk="1" latinLnBrk="0" hangingPunct="1">
                        <a:defRPr sz="1799" kern="1200">
                          <a:solidFill>
                            <a:schemeClr val="tx1"/>
                          </a:solidFill>
                          <a:latin typeface="Calibri"/>
                        </a:defRPr>
                      </a:lvl9pPr>
                    </a:lstStyle>
                    <a:p>
                      <a:pPr marL="0" marR="0" lvl="0" indent="0" algn="r" defTabSz="914400" rtl="0" eaLnBrk="1" fontAlgn="base" latinLnBrk="0" hangingPunct="1">
                        <a:lnSpc>
                          <a:spcPct val="90000"/>
                        </a:lnSpc>
                        <a:spcBef>
                          <a:spcPct val="0"/>
                        </a:spcBef>
                        <a:spcAft>
                          <a:spcPct val="0"/>
                        </a:spcAft>
                        <a:buClr>
                          <a:srgbClr val="99CC00"/>
                        </a:buClr>
                        <a:buSzPct val="120000"/>
                        <a:buFont typeface="Wingdings" pitchFamily="2" charset="2"/>
                        <a:buNone/>
                        <a:tabLst/>
                      </a:pPr>
                      <a:r>
                        <a:rPr kumimoji="0" lang="en-GB" sz="2000" b="0" i="0" u="none" strike="noStrike" cap="none" normalizeH="0" baseline="0" noProof="0" dirty="0" smtClean="0">
                          <a:ln>
                            <a:noFill/>
                          </a:ln>
                          <a:solidFill>
                            <a:schemeClr val="tx1">
                              <a:lumMod val="75000"/>
                              <a:lumOff val="25000"/>
                            </a:schemeClr>
                          </a:solidFill>
                          <a:effectLst/>
                          <a:latin typeface="+mn-lt"/>
                          <a:cs typeface="Arial" panose="020B0604020202020204" pitchFamily="34" charset="0"/>
                        </a:rPr>
                        <a:t>1000USD</a:t>
                      </a:r>
                      <a:endParaRPr kumimoji="0" lang="en-GB" sz="2000" b="0" i="0" u="none" strike="noStrike" cap="none" normalizeH="0" baseline="0" noProof="0" dirty="0">
                        <a:ln>
                          <a:noFill/>
                        </a:ln>
                        <a:solidFill>
                          <a:schemeClr val="tx1">
                            <a:lumMod val="75000"/>
                            <a:lumOff val="25000"/>
                          </a:schemeClr>
                        </a:solidFill>
                        <a:effectLst/>
                        <a:latin typeface="+mn-lt"/>
                        <a:cs typeface="Arial" panose="020B0604020202020204" pitchFamily="34" charset="0"/>
                      </a:endParaRPr>
                    </a:p>
                  </a:txBody>
                  <a:tcPr marL="36000" marR="36000" marT="36000" marB="36000" anchor="ctr" horzOverflow="overflow">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06465">
                <a:tc>
                  <a:txBody>
                    <a:bodyPr/>
                    <a:lstStyle/>
                    <a:p>
                      <a:r>
                        <a:rPr lang="en-US" sz="2000" dirty="0"/>
                        <a:t>Sales Overheads</a:t>
                      </a:r>
                      <a:endParaRPr lang="en-PK" sz="2000" dirty="0"/>
                    </a:p>
                  </a:txBody>
                  <a:tcPr>
                    <a:lnL w="762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ysClr val="window" lastClr="FFFFFF">
                        <a:lumMod val="85000"/>
                        <a:alpha val="25000"/>
                      </a:sysClr>
                    </a:solidFill>
                  </a:tcPr>
                </a:tc>
                <a:tc>
                  <a:txBody>
                    <a:bodyPr/>
                    <a:lstStyle>
                      <a:lvl1pPr marL="0" algn="l" defTabSz="914126" rtl="0" eaLnBrk="1" latinLnBrk="0" hangingPunct="1">
                        <a:defRPr sz="1799" kern="1200">
                          <a:solidFill>
                            <a:schemeClr val="tx1"/>
                          </a:solidFill>
                          <a:latin typeface="Calibri"/>
                        </a:defRPr>
                      </a:lvl1pPr>
                      <a:lvl2pPr marL="457063" algn="l" defTabSz="914126" rtl="0" eaLnBrk="1" latinLnBrk="0" hangingPunct="1">
                        <a:defRPr sz="1799" kern="1200">
                          <a:solidFill>
                            <a:schemeClr val="tx1"/>
                          </a:solidFill>
                          <a:latin typeface="Calibri"/>
                        </a:defRPr>
                      </a:lvl2pPr>
                      <a:lvl3pPr marL="914126" algn="l" defTabSz="914126" rtl="0" eaLnBrk="1" latinLnBrk="0" hangingPunct="1">
                        <a:defRPr sz="1799" kern="1200">
                          <a:solidFill>
                            <a:schemeClr val="tx1"/>
                          </a:solidFill>
                          <a:latin typeface="Calibri"/>
                        </a:defRPr>
                      </a:lvl3pPr>
                      <a:lvl4pPr marL="1371189" algn="l" defTabSz="914126" rtl="0" eaLnBrk="1" latinLnBrk="0" hangingPunct="1">
                        <a:defRPr sz="1799" kern="1200">
                          <a:solidFill>
                            <a:schemeClr val="tx1"/>
                          </a:solidFill>
                          <a:latin typeface="Calibri"/>
                        </a:defRPr>
                      </a:lvl4pPr>
                      <a:lvl5pPr marL="1828251" algn="l" defTabSz="914126" rtl="0" eaLnBrk="1" latinLnBrk="0" hangingPunct="1">
                        <a:defRPr sz="1799" kern="1200">
                          <a:solidFill>
                            <a:schemeClr val="tx1"/>
                          </a:solidFill>
                          <a:latin typeface="Calibri"/>
                        </a:defRPr>
                      </a:lvl5pPr>
                      <a:lvl6pPr marL="2285314" algn="l" defTabSz="914126" rtl="0" eaLnBrk="1" latinLnBrk="0" hangingPunct="1">
                        <a:defRPr sz="1799" kern="1200">
                          <a:solidFill>
                            <a:schemeClr val="tx1"/>
                          </a:solidFill>
                          <a:latin typeface="Calibri"/>
                        </a:defRPr>
                      </a:lvl6pPr>
                      <a:lvl7pPr marL="2742377" algn="l" defTabSz="914126" rtl="0" eaLnBrk="1" latinLnBrk="0" hangingPunct="1">
                        <a:defRPr sz="1799" kern="1200">
                          <a:solidFill>
                            <a:schemeClr val="tx1"/>
                          </a:solidFill>
                          <a:latin typeface="Calibri"/>
                        </a:defRPr>
                      </a:lvl7pPr>
                      <a:lvl8pPr marL="3199440" algn="l" defTabSz="914126" rtl="0" eaLnBrk="1" latinLnBrk="0" hangingPunct="1">
                        <a:defRPr sz="1799" kern="1200">
                          <a:solidFill>
                            <a:schemeClr val="tx1"/>
                          </a:solidFill>
                          <a:latin typeface="Calibri"/>
                        </a:defRPr>
                      </a:lvl8pPr>
                      <a:lvl9pPr marL="3656503" algn="l" defTabSz="914126" rtl="0" eaLnBrk="1" latinLnBrk="0" hangingPunct="1">
                        <a:defRPr sz="1799" kern="1200">
                          <a:solidFill>
                            <a:schemeClr val="tx1"/>
                          </a:solidFill>
                          <a:latin typeface="Calibri"/>
                        </a:defRPr>
                      </a:lvl9pPr>
                    </a:lstStyle>
                    <a:p>
                      <a:pPr marL="0" marR="0" lvl="0" indent="0" algn="r" defTabSz="914400" rtl="0" eaLnBrk="0" fontAlgn="base" latinLnBrk="0" hangingPunct="0">
                        <a:lnSpc>
                          <a:spcPct val="100000"/>
                        </a:lnSpc>
                        <a:spcBef>
                          <a:spcPct val="0"/>
                        </a:spcBef>
                        <a:spcAft>
                          <a:spcPct val="0"/>
                        </a:spcAft>
                        <a:buClr>
                          <a:schemeClr val="bg2"/>
                        </a:buClr>
                        <a:buSzTx/>
                        <a:buFont typeface="Wingdings" pitchFamily="2" charset="2"/>
                        <a:buNone/>
                        <a:tabLst/>
                      </a:pPr>
                      <a:r>
                        <a:rPr kumimoji="0" lang="en-GB" sz="2000" b="0" i="0" u="none" strike="noStrike" cap="none" normalizeH="0" baseline="0" noProof="0" dirty="0" smtClean="0">
                          <a:ln>
                            <a:noFill/>
                          </a:ln>
                          <a:solidFill>
                            <a:schemeClr val="tx1">
                              <a:lumMod val="75000"/>
                              <a:lumOff val="25000"/>
                            </a:schemeClr>
                          </a:solidFill>
                          <a:effectLst/>
                          <a:latin typeface="+mn-lt"/>
                          <a:cs typeface="Arial" panose="020B0604020202020204" pitchFamily="34" charset="0"/>
                        </a:rPr>
                        <a:t>NA</a:t>
                      </a:r>
                      <a:endParaRPr kumimoji="0" lang="en-GB" sz="2000" b="0" i="0" u="none" strike="noStrike" cap="none" normalizeH="0" baseline="0" noProof="0" dirty="0">
                        <a:ln>
                          <a:noFill/>
                        </a:ln>
                        <a:solidFill>
                          <a:schemeClr val="tx1">
                            <a:lumMod val="75000"/>
                            <a:lumOff val="25000"/>
                          </a:schemeClr>
                        </a:solidFill>
                        <a:effectLst/>
                        <a:latin typeface="+mn-lt"/>
                        <a:cs typeface="Arial" panose="020B0604020202020204" pitchFamily="34" charset="0"/>
                      </a:endParaRPr>
                    </a:p>
                  </a:txBody>
                  <a:tcPr marL="36000" marR="36000" marT="36000" marB="36000" anchor="ctr" horzOverflow="overflow">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ysClr val="window" lastClr="FFFFFF">
                        <a:lumMod val="85000"/>
                        <a:alpha val="25000"/>
                      </a:sysClr>
                    </a:solidFill>
                  </a:tcPr>
                </a:tc>
                <a:extLst>
                  <a:ext uri="{0D108BD9-81ED-4DB2-BD59-A6C34878D82A}">
                    <a16:rowId xmlns:a16="http://schemas.microsoft.com/office/drawing/2014/main" val="10008"/>
                  </a:ext>
                </a:extLst>
              </a:tr>
              <a:tr h="406465">
                <a:tc>
                  <a:txBody>
                    <a:bodyPr/>
                    <a:lstStyle/>
                    <a:p>
                      <a:r>
                        <a:rPr lang="en-US" sz="2000" dirty="0"/>
                        <a:t>General, Marketing and Admin</a:t>
                      </a:r>
                      <a:endParaRPr lang="en-PK" sz="2000" dirty="0"/>
                    </a:p>
                  </a:txBody>
                  <a:tcPr>
                    <a:lnL w="762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L="0" algn="l" defTabSz="914126" rtl="0" eaLnBrk="1" latinLnBrk="0" hangingPunct="1">
                        <a:defRPr sz="1799" kern="1200">
                          <a:solidFill>
                            <a:schemeClr val="tx1"/>
                          </a:solidFill>
                          <a:latin typeface="Calibri"/>
                        </a:defRPr>
                      </a:lvl1pPr>
                      <a:lvl2pPr marL="457063" algn="l" defTabSz="914126" rtl="0" eaLnBrk="1" latinLnBrk="0" hangingPunct="1">
                        <a:defRPr sz="1799" kern="1200">
                          <a:solidFill>
                            <a:schemeClr val="tx1"/>
                          </a:solidFill>
                          <a:latin typeface="Calibri"/>
                        </a:defRPr>
                      </a:lvl2pPr>
                      <a:lvl3pPr marL="914126" algn="l" defTabSz="914126" rtl="0" eaLnBrk="1" latinLnBrk="0" hangingPunct="1">
                        <a:defRPr sz="1799" kern="1200">
                          <a:solidFill>
                            <a:schemeClr val="tx1"/>
                          </a:solidFill>
                          <a:latin typeface="Calibri"/>
                        </a:defRPr>
                      </a:lvl3pPr>
                      <a:lvl4pPr marL="1371189" algn="l" defTabSz="914126" rtl="0" eaLnBrk="1" latinLnBrk="0" hangingPunct="1">
                        <a:defRPr sz="1799" kern="1200">
                          <a:solidFill>
                            <a:schemeClr val="tx1"/>
                          </a:solidFill>
                          <a:latin typeface="Calibri"/>
                        </a:defRPr>
                      </a:lvl4pPr>
                      <a:lvl5pPr marL="1828251" algn="l" defTabSz="914126" rtl="0" eaLnBrk="1" latinLnBrk="0" hangingPunct="1">
                        <a:defRPr sz="1799" kern="1200">
                          <a:solidFill>
                            <a:schemeClr val="tx1"/>
                          </a:solidFill>
                          <a:latin typeface="Calibri"/>
                        </a:defRPr>
                      </a:lvl5pPr>
                      <a:lvl6pPr marL="2285314" algn="l" defTabSz="914126" rtl="0" eaLnBrk="1" latinLnBrk="0" hangingPunct="1">
                        <a:defRPr sz="1799" kern="1200">
                          <a:solidFill>
                            <a:schemeClr val="tx1"/>
                          </a:solidFill>
                          <a:latin typeface="Calibri"/>
                        </a:defRPr>
                      </a:lvl6pPr>
                      <a:lvl7pPr marL="2742377" algn="l" defTabSz="914126" rtl="0" eaLnBrk="1" latinLnBrk="0" hangingPunct="1">
                        <a:defRPr sz="1799" kern="1200">
                          <a:solidFill>
                            <a:schemeClr val="tx1"/>
                          </a:solidFill>
                          <a:latin typeface="Calibri"/>
                        </a:defRPr>
                      </a:lvl7pPr>
                      <a:lvl8pPr marL="3199440" algn="l" defTabSz="914126" rtl="0" eaLnBrk="1" latinLnBrk="0" hangingPunct="1">
                        <a:defRPr sz="1799" kern="1200">
                          <a:solidFill>
                            <a:schemeClr val="tx1"/>
                          </a:solidFill>
                          <a:latin typeface="Calibri"/>
                        </a:defRPr>
                      </a:lvl8pPr>
                      <a:lvl9pPr marL="3656503" algn="l" defTabSz="914126" rtl="0" eaLnBrk="1" latinLnBrk="0" hangingPunct="1">
                        <a:defRPr sz="1799" kern="1200">
                          <a:solidFill>
                            <a:schemeClr val="tx1"/>
                          </a:solidFill>
                          <a:latin typeface="Calibri"/>
                        </a:defRPr>
                      </a:lvl9pPr>
                    </a:lstStyle>
                    <a:p>
                      <a:pPr marL="0" marR="0" lvl="0" indent="0" algn="r" defTabSz="914400" rtl="0" eaLnBrk="0" fontAlgn="base" latinLnBrk="0" hangingPunct="0">
                        <a:lnSpc>
                          <a:spcPct val="100000"/>
                        </a:lnSpc>
                        <a:spcBef>
                          <a:spcPct val="0"/>
                        </a:spcBef>
                        <a:spcAft>
                          <a:spcPct val="0"/>
                        </a:spcAft>
                        <a:buClr>
                          <a:schemeClr val="bg2"/>
                        </a:buClr>
                        <a:buSzTx/>
                        <a:buFont typeface="Wingdings" pitchFamily="2" charset="2"/>
                        <a:buNone/>
                        <a:tabLst/>
                      </a:pPr>
                      <a:r>
                        <a:rPr kumimoji="0" lang="en-GB" sz="2000" b="0" i="0" u="none" strike="noStrike" cap="none" normalizeH="0" baseline="0" noProof="0" dirty="0" smtClean="0">
                          <a:ln>
                            <a:noFill/>
                          </a:ln>
                          <a:solidFill>
                            <a:schemeClr val="tx1">
                              <a:lumMod val="75000"/>
                              <a:lumOff val="25000"/>
                            </a:schemeClr>
                          </a:solidFill>
                          <a:effectLst/>
                          <a:latin typeface="+mn-lt"/>
                          <a:cs typeface="Arial" panose="020B0604020202020204" pitchFamily="34" charset="0"/>
                        </a:rPr>
                        <a:t>NA</a:t>
                      </a:r>
                      <a:endParaRPr kumimoji="0" lang="en-GB" sz="2000" b="0" i="0" u="none" strike="noStrike" cap="none" normalizeH="0" baseline="0" noProof="0" dirty="0">
                        <a:ln>
                          <a:noFill/>
                        </a:ln>
                        <a:solidFill>
                          <a:schemeClr val="tx1">
                            <a:lumMod val="75000"/>
                            <a:lumOff val="25000"/>
                          </a:schemeClr>
                        </a:solidFill>
                        <a:effectLst/>
                        <a:latin typeface="+mn-lt"/>
                        <a:cs typeface="Arial" panose="020B0604020202020204" pitchFamily="34" charset="0"/>
                      </a:endParaRPr>
                    </a:p>
                  </a:txBody>
                  <a:tcPr marL="36000" marR="36000" marT="36000" marB="36000" anchor="ctr" horzOverflow="overflow">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06465">
                <a:tc>
                  <a:txBody>
                    <a:bodyPr/>
                    <a:lstStyle/>
                    <a:p>
                      <a:r>
                        <a:rPr lang="en-US" sz="2000" dirty="0"/>
                        <a:t>Support and Maintenance</a:t>
                      </a:r>
                      <a:endParaRPr lang="en-PK" sz="2000" dirty="0"/>
                    </a:p>
                  </a:txBody>
                  <a:tcPr>
                    <a:lnL w="762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r" defTabSz="914400" rtl="0" eaLnBrk="0" fontAlgn="base" latinLnBrk="0" hangingPunct="0">
                        <a:lnSpc>
                          <a:spcPct val="100000"/>
                        </a:lnSpc>
                        <a:spcBef>
                          <a:spcPct val="0"/>
                        </a:spcBef>
                        <a:spcAft>
                          <a:spcPct val="0"/>
                        </a:spcAft>
                        <a:buClr>
                          <a:schemeClr val="bg2"/>
                        </a:buClr>
                        <a:buSzTx/>
                        <a:buFont typeface="Wingdings" pitchFamily="2" charset="2"/>
                        <a:buNone/>
                        <a:tabLst/>
                      </a:pPr>
                      <a:r>
                        <a:rPr kumimoji="0" lang="en-GB" sz="2000" b="0" i="0" u="none" strike="noStrike" cap="none" normalizeH="0" baseline="0" noProof="0" dirty="0" smtClean="0">
                          <a:ln>
                            <a:noFill/>
                          </a:ln>
                          <a:solidFill>
                            <a:schemeClr val="tx1">
                              <a:lumMod val="75000"/>
                              <a:lumOff val="25000"/>
                            </a:schemeClr>
                          </a:solidFill>
                          <a:effectLst/>
                          <a:latin typeface="+mn-lt"/>
                          <a:cs typeface="Arial" panose="020B0604020202020204" pitchFamily="34" charset="0"/>
                        </a:rPr>
                        <a:t>500USD</a:t>
                      </a:r>
                      <a:endParaRPr kumimoji="0" lang="en-GB" sz="2000" b="0" i="0" u="none" strike="noStrike" cap="none" normalizeH="0" baseline="0" noProof="0" dirty="0">
                        <a:ln>
                          <a:noFill/>
                        </a:ln>
                        <a:solidFill>
                          <a:schemeClr val="tx1">
                            <a:lumMod val="75000"/>
                            <a:lumOff val="25000"/>
                          </a:schemeClr>
                        </a:solidFill>
                        <a:effectLst/>
                        <a:latin typeface="+mn-lt"/>
                        <a:cs typeface="Arial" panose="020B0604020202020204" pitchFamily="34" charset="0"/>
                      </a:endParaRPr>
                    </a:p>
                  </a:txBody>
                  <a:tcPr marL="36000" marR="36000" marT="36000" marB="36000" anchor="ctr" horzOverflow="overflow">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701539271"/>
                  </a:ext>
                </a:extLst>
              </a:tr>
              <a:tr h="406465">
                <a:tc>
                  <a:txBody>
                    <a:bodyPr/>
                    <a:lstStyle/>
                    <a:p>
                      <a:r>
                        <a:rPr lang="en-US" sz="2000" dirty="0"/>
                        <a:t>Profit Margin</a:t>
                      </a:r>
                      <a:endParaRPr lang="en-PK" sz="2000" dirty="0"/>
                    </a:p>
                  </a:txBody>
                  <a:tcPr>
                    <a:lnL w="762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
                          <a:schemeClr val="bg2"/>
                        </a:buClr>
                        <a:buSzTx/>
                        <a:buFont typeface="Wingdings" pitchFamily="2" charset="2"/>
                        <a:buNone/>
                        <a:tabLst/>
                      </a:pPr>
                      <a:r>
                        <a:rPr kumimoji="0" lang="en-GB" sz="2000" b="0" i="0" u="none" strike="noStrike" cap="none" normalizeH="0" baseline="0" noProof="0" dirty="0" smtClean="0">
                          <a:ln>
                            <a:noFill/>
                          </a:ln>
                          <a:solidFill>
                            <a:schemeClr val="tx1">
                              <a:lumMod val="75000"/>
                              <a:lumOff val="25000"/>
                            </a:schemeClr>
                          </a:solidFill>
                          <a:effectLst/>
                          <a:latin typeface="+mn-lt"/>
                          <a:cs typeface="Arial" panose="020B0604020202020204" pitchFamily="34" charset="0"/>
                        </a:rPr>
                        <a:t>10 USD Subscription</a:t>
                      </a:r>
                      <a:endParaRPr kumimoji="0" lang="en-GB" sz="2000" b="0" i="0" u="none" strike="noStrike" cap="none" normalizeH="0" baseline="0" noProof="0" dirty="0">
                        <a:ln>
                          <a:noFill/>
                        </a:ln>
                        <a:solidFill>
                          <a:schemeClr val="tx1">
                            <a:lumMod val="75000"/>
                            <a:lumOff val="25000"/>
                          </a:schemeClr>
                        </a:solidFill>
                        <a:effectLst/>
                        <a:latin typeface="+mn-lt"/>
                        <a:cs typeface="Arial" panose="020B0604020202020204" pitchFamily="34" charset="0"/>
                      </a:endParaRPr>
                    </a:p>
                  </a:txBody>
                  <a:tcPr marL="36000" marR="36000" marT="36000" marB="36000" anchor="ctr" horzOverflow="overflow">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02541836"/>
                  </a:ext>
                </a:extLst>
              </a:tr>
              <a:tr h="406465">
                <a:tc>
                  <a:txBody>
                    <a:bodyPr/>
                    <a:lstStyle/>
                    <a:p>
                      <a:r>
                        <a:rPr lang="en-US" sz="2000" dirty="0"/>
                        <a:t>Others</a:t>
                      </a:r>
                      <a:endParaRPr lang="en-PK" sz="2000" dirty="0"/>
                    </a:p>
                  </a:txBody>
                  <a:tcPr>
                    <a:lnL w="762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r" defTabSz="914400" rtl="0" eaLnBrk="0" fontAlgn="base" latinLnBrk="0" hangingPunct="0">
                        <a:lnSpc>
                          <a:spcPct val="100000"/>
                        </a:lnSpc>
                        <a:spcBef>
                          <a:spcPct val="0"/>
                        </a:spcBef>
                        <a:spcAft>
                          <a:spcPct val="0"/>
                        </a:spcAft>
                        <a:buClr>
                          <a:schemeClr val="bg2"/>
                        </a:buClr>
                        <a:buSzTx/>
                        <a:buFont typeface="Wingdings" pitchFamily="2" charset="2"/>
                        <a:buNone/>
                        <a:tabLst/>
                      </a:pPr>
                      <a:r>
                        <a:rPr kumimoji="0" lang="en-GB" sz="2000" b="0" i="0" u="none" strike="noStrike" cap="none" normalizeH="0" baseline="0" noProof="0" dirty="0" smtClean="0">
                          <a:ln>
                            <a:noFill/>
                          </a:ln>
                          <a:solidFill>
                            <a:schemeClr val="tx1">
                              <a:lumMod val="75000"/>
                              <a:lumOff val="25000"/>
                            </a:schemeClr>
                          </a:solidFill>
                          <a:effectLst/>
                          <a:latin typeface="+mn-lt"/>
                          <a:cs typeface="Arial" panose="020B0604020202020204" pitchFamily="34" charset="0"/>
                        </a:rPr>
                        <a:t>NA</a:t>
                      </a:r>
                      <a:endParaRPr kumimoji="0" lang="en-GB" sz="2000" b="0" i="0" u="none" strike="noStrike" cap="none" normalizeH="0" baseline="0" noProof="0" dirty="0">
                        <a:ln>
                          <a:noFill/>
                        </a:ln>
                        <a:solidFill>
                          <a:schemeClr val="tx1">
                            <a:lumMod val="75000"/>
                            <a:lumOff val="25000"/>
                          </a:schemeClr>
                        </a:solidFill>
                        <a:effectLst/>
                        <a:latin typeface="+mn-lt"/>
                        <a:cs typeface="Arial" panose="020B0604020202020204" pitchFamily="34" charset="0"/>
                      </a:endParaRPr>
                    </a:p>
                  </a:txBody>
                  <a:tcPr marL="36000" marR="36000" marT="36000" marB="36000" anchor="ctr" horzOverflow="overflow">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717251625"/>
                  </a:ext>
                </a:extLst>
              </a:tr>
              <a:tr h="406465">
                <a:tc>
                  <a:txBody>
                    <a:bodyPr/>
                    <a:lstStyle>
                      <a:lvl1pPr marL="0" algn="l" defTabSz="914126" rtl="0" eaLnBrk="1" latinLnBrk="0" hangingPunct="1">
                        <a:defRPr sz="1799" kern="1200">
                          <a:solidFill>
                            <a:schemeClr val="tx1"/>
                          </a:solidFill>
                          <a:latin typeface="Calibri"/>
                        </a:defRPr>
                      </a:lvl1pPr>
                      <a:lvl2pPr marL="457063" algn="l" defTabSz="914126" rtl="0" eaLnBrk="1" latinLnBrk="0" hangingPunct="1">
                        <a:defRPr sz="1799" kern="1200">
                          <a:solidFill>
                            <a:schemeClr val="tx1"/>
                          </a:solidFill>
                          <a:latin typeface="Calibri"/>
                        </a:defRPr>
                      </a:lvl2pPr>
                      <a:lvl3pPr marL="914126" algn="l" defTabSz="914126" rtl="0" eaLnBrk="1" latinLnBrk="0" hangingPunct="1">
                        <a:defRPr sz="1799" kern="1200">
                          <a:solidFill>
                            <a:schemeClr val="tx1"/>
                          </a:solidFill>
                          <a:latin typeface="Calibri"/>
                        </a:defRPr>
                      </a:lvl3pPr>
                      <a:lvl4pPr marL="1371189" algn="l" defTabSz="914126" rtl="0" eaLnBrk="1" latinLnBrk="0" hangingPunct="1">
                        <a:defRPr sz="1799" kern="1200">
                          <a:solidFill>
                            <a:schemeClr val="tx1"/>
                          </a:solidFill>
                          <a:latin typeface="Calibri"/>
                        </a:defRPr>
                      </a:lvl4pPr>
                      <a:lvl5pPr marL="1828251" algn="l" defTabSz="914126" rtl="0" eaLnBrk="1" latinLnBrk="0" hangingPunct="1">
                        <a:defRPr sz="1799" kern="1200">
                          <a:solidFill>
                            <a:schemeClr val="tx1"/>
                          </a:solidFill>
                          <a:latin typeface="Calibri"/>
                        </a:defRPr>
                      </a:lvl5pPr>
                      <a:lvl6pPr marL="2285314" algn="l" defTabSz="914126" rtl="0" eaLnBrk="1" latinLnBrk="0" hangingPunct="1">
                        <a:defRPr sz="1799" kern="1200">
                          <a:solidFill>
                            <a:schemeClr val="tx1"/>
                          </a:solidFill>
                          <a:latin typeface="Calibri"/>
                        </a:defRPr>
                      </a:lvl6pPr>
                      <a:lvl7pPr marL="2742377" algn="l" defTabSz="914126" rtl="0" eaLnBrk="1" latinLnBrk="0" hangingPunct="1">
                        <a:defRPr sz="1799" kern="1200">
                          <a:solidFill>
                            <a:schemeClr val="tx1"/>
                          </a:solidFill>
                          <a:latin typeface="Calibri"/>
                        </a:defRPr>
                      </a:lvl7pPr>
                      <a:lvl8pPr marL="3199440" algn="l" defTabSz="914126" rtl="0" eaLnBrk="1" latinLnBrk="0" hangingPunct="1">
                        <a:defRPr sz="1799" kern="1200">
                          <a:solidFill>
                            <a:schemeClr val="tx1"/>
                          </a:solidFill>
                          <a:latin typeface="Calibri"/>
                        </a:defRPr>
                      </a:lvl8pPr>
                      <a:lvl9pPr marL="3656503" algn="l" defTabSz="914126" rtl="0" eaLnBrk="1" latinLnBrk="0" hangingPunct="1">
                        <a:defRPr sz="1799" kern="1200">
                          <a:solidFill>
                            <a:schemeClr val="tx1"/>
                          </a:solidFill>
                          <a:latin typeface="Calibri"/>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GB" altLang="de-DE" sz="2000" b="1" i="0" u="none" strike="noStrike" cap="none" normalizeH="0" baseline="0" noProof="0" dirty="0">
                          <a:ln>
                            <a:noFill/>
                          </a:ln>
                          <a:solidFill>
                            <a:schemeClr val="tx1">
                              <a:lumMod val="75000"/>
                              <a:lumOff val="25000"/>
                            </a:schemeClr>
                          </a:solidFill>
                          <a:effectLst/>
                          <a:latin typeface="+mn-lt"/>
                          <a:cs typeface="Arial" panose="020B0604020202020204" pitchFamily="34" charset="0"/>
                        </a:rPr>
                        <a:t>Total (Retail Cost): </a:t>
                      </a:r>
                    </a:p>
                  </a:txBody>
                  <a:tcPr marL="36000" marR="36000" marT="36000" marB="36000" anchor="ctr" horzOverflow="overflow">
                    <a:lnL w="762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marL="0" algn="l" defTabSz="914126" rtl="0" eaLnBrk="1" latinLnBrk="0" hangingPunct="1">
                        <a:defRPr sz="1799" kern="1200">
                          <a:solidFill>
                            <a:schemeClr val="tx1"/>
                          </a:solidFill>
                          <a:latin typeface="Calibri"/>
                        </a:defRPr>
                      </a:lvl1pPr>
                      <a:lvl2pPr marL="457063" algn="l" defTabSz="914126" rtl="0" eaLnBrk="1" latinLnBrk="0" hangingPunct="1">
                        <a:defRPr sz="1799" kern="1200">
                          <a:solidFill>
                            <a:schemeClr val="tx1"/>
                          </a:solidFill>
                          <a:latin typeface="Calibri"/>
                        </a:defRPr>
                      </a:lvl2pPr>
                      <a:lvl3pPr marL="914126" algn="l" defTabSz="914126" rtl="0" eaLnBrk="1" latinLnBrk="0" hangingPunct="1">
                        <a:defRPr sz="1799" kern="1200">
                          <a:solidFill>
                            <a:schemeClr val="tx1"/>
                          </a:solidFill>
                          <a:latin typeface="Calibri"/>
                        </a:defRPr>
                      </a:lvl3pPr>
                      <a:lvl4pPr marL="1371189" algn="l" defTabSz="914126" rtl="0" eaLnBrk="1" latinLnBrk="0" hangingPunct="1">
                        <a:defRPr sz="1799" kern="1200">
                          <a:solidFill>
                            <a:schemeClr val="tx1"/>
                          </a:solidFill>
                          <a:latin typeface="Calibri"/>
                        </a:defRPr>
                      </a:lvl4pPr>
                      <a:lvl5pPr marL="1828251" algn="l" defTabSz="914126" rtl="0" eaLnBrk="1" latinLnBrk="0" hangingPunct="1">
                        <a:defRPr sz="1799" kern="1200">
                          <a:solidFill>
                            <a:schemeClr val="tx1"/>
                          </a:solidFill>
                          <a:latin typeface="Calibri"/>
                        </a:defRPr>
                      </a:lvl5pPr>
                      <a:lvl6pPr marL="2285314" algn="l" defTabSz="914126" rtl="0" eaLnBrk="1" latinLnBrk="0" hangingPunct="1">
                        <a:defRPr sz="1799" kern="1200">
                          <a:solidFill>
                            <a:schemeClr val="tx1"/>
                          </a:solidFill>
                          <a:latin typeface="Calibri"/>
                        </a:defRPr>
                      </a:lvl6pPr>
                      <a:lvl7pPr marL="2742377" algn="l" defTabSz="914126" rtl="0" eaLnBrk="1" latinLnBrk="0" hangingPunct="1">
                        <a:defRPr sz="1799" kern="1200">
                          <a:solidFill>
                            <a:schemeClr val="tx1"/>
                          </a:solidFill>
                          <a:latin typeface="Calibri"/>
                        </a:defRPr>
                      </a:lvl7pPr>
                      <a:lvl8pPr marL="3199440" algn="l" defTabSz="914126" rtl="0" eaLnBrk="1" latinLnBrk="0" hangingPunct="1">
                        <a:defRPr sz="1799" kern="1200">
                          <a:solidFill>
                            <a:schemeClr val="tx1"/>
                          </a:solidFill>
                          <a:latin typeface="Calibri"/>
                        </a:defRPr>
                      </a:lvl8pPr>
                      <a:lvl9pPr marL="3656503" algn="l" defTabSz="914126" rtl="0" eaLnBrk="1" latinLnBrk="0" hangingPunct="1">
                        <a:defRPr sz="1799" kern="1200">
                          <a:solidFill>
                            <a:schemeClr val="tx1"/>
                          </a:solidFill>
                          <a:latin typeface="Calibri"/>
                        </a:defRPr>
                      </a:lvl9pPr>
                    </a:lstStyle>
                    <a:p>
                      <a:pPr marL="0" marR="0" lvl="0" indent="0" algn="r" defTabSz="914400" rtl="0" eaLnBrk="0" fontAlgn="base" latinLnBrk="0" hangingPunct="0">
                        <a:lnSpc>
                          <a:spcPct val="90000"/>
                        </a:lnSpc>
                        <a:spcBef>
                          <a:spcPct val="0"/>
                        </a:spcBef>
                        <a:spcAft>
                          <a:spcPct val="0"/>
                        </a:spcAft>
                        <a:buClrTx/>
                        <a:buSzTx/>
                        <a:buFontTx/>
                        <a:buNone/>
                        <a:tabLst/>
                      </a:pPr>
                      <a:r>
                        <a:rPr kumimoji="0" lang="en-GB" sz="2000" b="1" i="0" u="none" strike="noStrike" cap="none" normalizeH="0" baseline="0" noProof="0" dirty="0" smtClean="0">
                          <a:ln>
                            <a:noFill/>
                          </a:ln>
                          <a:solidFill>
                            <a:schemeClr val="tx1">
                              <a:lumMod val="75000"/>
                              <a:lumOff val="25000"/>
                            </a:schemeClr>
                          </a:solidFill>
                          <a:effectLst/>
                          <a:latin typeface="+mn-lt"/>
                          <a:cs typeface="Arial" panose="020B0604020202020204" pitchFamily="34" charset="0"/>
                        </a:rPr>
                        <a:t>10 USD Per unit (Subscription Model)</a:t>
                      </a:r>
                      <a:endParaRPr kumimoji="0" lang="en-GB" sz="2000" b="1" i="0" u="none" strike="noStrike" cap="none" normalizeH="0" baseline="0" noProof="0" dirty="0">
                        <a:ln>
                          <a:noFill/>
                        </a:ln>
                        <a:solidFill>
                          <a:schemeClr val="tx1">
                            <a:lumMod val="75000"/>
                            <a:lumOff val="25000"/>
                          </a:schemeClr>
                        </a:solidFill>
                        <a:effectLst/>
                        <a:latin typeface="+mn-lt"/>
                        <a:cs typeface="Arial" panose="020B0604020202020204" pitchFamily="34" charset="0"/>
                      </a:endParaRPr>
                    </a:p>
                  </a:txBody>
                  <a:tcPr marL="36000" marR="36000" marT="36000" marB="36000" anchor="ctr" horzOverflow="overflow">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3938242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D95C1AD-0DCD-4277-82DB-CC0288652D08}"/>
              </a:ext>
            </a:extLst>
          </p:cNvPr>
          <p:cNvSpPr>
            <a:spLocks noGrp="1"/>
          </p:cNvSpPr>
          <p:nvPr>
            <p:ph type="sldNum" sz="quarter" idx="12"/>
          </p:nvPr>
        </p:nvSpPr>
        <p:spPr/>
        <p:txBody>
          <a:bodyPr/>
          <a:lstStyle/>
          <a:p>
            <a:fld id="{2A013F82-EE5E-44EE-A61D-E31C6657F26F}" type="slidenum">
              <a:rPr lang="en-US" smtClean="0"/>
              <a:pPr/>
              <a:t>11</a:t>
            </a:fld>
            <a:endParaRPr lang="en-US" dirty="0"/>
          </a:p>
        </p:txBody>
      </p:sp>
      <p:sp>
        <p:nvSpPr>
          <p:cNvPr id="4" name="Title 3">
            <a:extLst>
              <a:ext uri="{FF2B5EF4-FFF2-40B4-BE49-F238E27FC236}">
                <a16:creationId xmlns:a16="http://schemas.microsoft.com/office/drawing/2014/main" id="{446633AA-FFCA-4D27-B16A-CAA50E631E2E}"/>
              </a:ext>
            </a:extLst>
          </p:cNvPr>
          <p:cNvSpPr>
            <a:spLocks noGrp="1"/>
          </p:cNvSpPr>
          <p:nvPr>
            <p:ph type="title"/>
          </p:nvPr>
        </p:nvSpPr>
        <p:spPr>
          <a:xfrm>
            <a:off x="277016" y="164089"/>
            <a:ext cx="11628000" cy="1080000"/>
          </a:xfrm>
        </p:spPr>
        <p:txBody>
          <a:bodyPr/>
          <a:lstStyle/>
          <a:p>
            <a:r>
              <a:rPr lang="en-US" dirty="0">
                <a:latin typeface="Google Sans" panose="020B0503030502040204" pitchFamily="34" charset="0"/>
              </a:rPr>
              <a:t>Financial Strategy </a:t>
            </a:r>
            <a:endParaRPr lang="en-PK" dirty="0">
              <a:latin typeface="Google Sans" panose="020B0503030502040204" pitchFamily="34" charset="0"/>
            </a:endParaRPr>
          </a:p>
        </p:txBody>
      </p:sp>
      <p:sp>
        <p:nvSpPr>
          <p:cNvPr id="10" name="Content Placeholder 1">
            <a:extLst>
              <a:ext uri="{FF2B5EF4-FFF2-40B4-BE49-F238E27FC236}">
                <a16:creationId xmlns:a16="http://schemas.microsoft.com/office/drawing/2014/main" id="{2BE1A40D-F8C2-4C00-A722-BA17CA5BA41D}"/>
              </a:ext>
            </a:extLst>
          </p:cNvPr>
          <p:cNvSpPr txBox="1">
            <a:spLocks/>
          </p:cNvSpPr>
          <p:nvPr/>
        </p:nvSpPr>
        <p:spPr>
          <a:xfrm>
            <a:off x="405780" y="1244089"/>
            <a:ext cx="10657184" cy="4993223"/>
          </a:xfrm>
          <a:prstGeom prst="rect">
            <a:avLst/>
          </a:prstGeom>
          <a:noFill/>
        </p:spPr>
        <p:txBody>
          <a:bodyPr vert="horz" lIns="91440" tIns="45720" rIns="91440" bIns="45720" rtlCol="0">
            <a:normAutofit/>
          </a:bodyPr>
          <a:lst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nSpc>
                <a:spcPct val="100000"/>
              </a:lnSpc>
              <a:spcBef>
                <a:spcPts val="0"/>
              </a:spcBef>
              <a:buNone/>
            </a:pPr>
            <a:r>
              <a:rPr lang="en-US" sz="2400" b="1" dirty="0">
                <a:solidFill>
                  <a:srgbClr val="0070C0"/>
                </a:solidFill>
                <a:latin typeface="Google Sans" panose="020B0503030502040204" pitchFamily="34" charset="0"/>
              </a:rPr>
              <a:t>REVENUE MODEL</a:t>
            </a:r>
          </a:p>
          <a:p>
            <a:pPr marL="0" indent="0">
              <a:lnSpc>
                <a:spcPct val="100000"/>
              </a:lnSpc>
              <a:spcBef>
                <a:spcPts val="0"/>
              </a:spcBef>
              <a:buNone/>
            </a:pPr>
            <a:r>
              <a:rPr lang="en-US" sz="2400" dirty="0" smtClean="0">
                <a:latin typeface="Google Sans" panose="020B0503030502040204" pitchFamily="34" charset="0"/>
              </a:rPr>
              <a:t>Monthly – Yearly Subscription Model</a:t>
            </a:r>
            <a:endParaRPr lang="en-US" sz="2400" dirty="0">
              <a:latin typeface="Google Sans" panose="020B0503030502040204" pitchFamily="34" charset="0"/>
            </a:endParaRPr>
          </a:p>
          <a:p>
            <a:pPr marL="0" indent="0">
              <a:lnSpc>
                <a:spcPct val="100000"/>
              </a:lnSpc>
              <a:spcBef>
                <a:spcPts val="0"/>
              </a:spcBef>
              <a:buNone/>
            </a:pPr>
            <a:r>
              <a:rPr lang="en-US" sz="2400" b="1" dirty="0">
                <a:solidFill>
                  <a:srgbClr val="0070C0"/>
                </a:solidFill>
                <a:latin typeface="Google Sans" panose="020B0503030502040204" pitchFamily="34" charset="0"/>
              </a:rPr>
              <a:t>CASH FLOW PROJECTIONS</a:t>
            </a:r>
          </a:p>
          <a:p>
            <a:pPr marL="0" indent="0">
              <a:lnSpc>
                <a:spcPct val="100000"/>
              </a:lnSpc>
              <a:spcBef>
                <a:spcPts val="0"/>
              </a:spcBef>
              <a:buNone/>
            </a:pPr>
            <a:r>
              <a:rPr lang="en-US" sz="2400" dirty="0" smtClean="0">
                <a:latin typeface="Google Sans" panose="020B0503030502040204" pitchFamily="34" charset="0"/>
              </a:rPr>
              <a:t>10 USD per unit</a:t>
            </a:r>
            <a:endParaRPr lang="en-US" sz="2400" dirty="0">
              <a:latin typeface="Google Sans" panose="020B0503030502040204" pitchFamily="34" charset="0"/>
            </a:endParaRPr>
          </a:p>
          <a:p>
            <a:pPr marL="0" indent="0">
              <a:lnSpc>
                <a:spcPct val="100000"/>
              </a:lnSpc>
              <a:spcBef>
                <a:spcPts val="0"/>
              </a:spcBef>
              <a:buNone/>
            </a:pPr>
            <a:endParaRPr lang="en-US" sz="2400" dirty="0">
              <a:latin typeface="Google Sans" panose="020B0503030502040204" pitchFamily="34" charset="0"/>
            </a:endParaRPr>
          </a:p>
        </p:txBody>
      </p:sp>
    </p:spTree>
    <p:extLst>
      <p:ext uri="{BB962C8B-B14F-4D97-AF65-F5344CB8AC3E}">
        <p14:creationId xmlns:p14="http://schemas.microsoft.com/office/powerpoint/2010/main" val="515265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D95C1AD-0DCD-4277-82DB-CC0288652D08}"/>
              </a:ext>
            </a:extLst>
          </p:cNvPr>
          <p:cNvSpPr>
            <a:spLocks noGrp="1"/>
          </p:cNvSpPr>
          <p:nvPr>
            <p:ph type="sldNum" sz="quarter" idx="12"/>
          </p:nvPr>
        </p:nvSpPr>
        <p:spPr/>
        <p:txBody>
          <a:bodyPr/>
          <a:lstStyle/>
          <a:p>
            <a:fld id="{2A013F82-EE5E-44EE-A61D-E31C6657F26F}" type="slidenum">
              <a:rPr lang="en-US" smtClean="0"/>
              <a:pPr/>
              <a:t>12</a:t>
            </a:fld>
            <a:endParaRPr lang="en-US" dirty="0"/>
          </a:p>
        </p:txBody>
      </p:sp>
      <p:sp>
        <p:nvSpPr>
          <p:cNvPr id="4" name="Title 3">
            <a:extLst>
              <a:ext uri="{FF2B5EF4-FFF2-40B4-BE49-F238E27FC236}">
                <a16:creationId xmlns:a16="http://schemas.microsoft.com/office/drawing/2014/main" id="{446633AA-FFCA-4D27-B16A-CAA50E631E2E}"/>
              </a:ext>
            </a:extLst>
          </p:cNvPr>
          <p:cNvSpPr>
            <a:spLocks noGrp="1"/>
          </p:cNvSpPr>
          <p:nvPr>
            <p:ph type="title"/>
          </p:nvPr>
        </p:nvSpPr>
        <p:spPr>
          <a:xfrm>
            <a:off x="277016" y="164089"/>
            <a:ext cx="11628000" cy="1080000"/>
          </a:xfrm>
        </p:spPr>
        <p:txBody>
          <a:bodyPr/>
          <a:lstStyle/>
          <a:p>
            <a:r>
              <a:rPr lang="en-US" dirty="0">
                <a:latin typeface="Google Sans" panose="020B0503030502040204" pitchFamily="34" charset="0"/>
              </a:rPr>
              <a:t>Project Team</a:t>
            </a:r>
            <a:endParaRPr lang="en-PK" dirty="0">
              <a:latin typeface="Google Sans" panose="020B0503030502040204" pitchFamily="34" charset="0"/>
            </a:endParaRPr>
          </a:p>
        </p:txBody>
      </p:sp>
      <p:sp>
        <p:nvSpPr>
          <p:cNvPr id="5" name="Content Placeholder 1">
            <a:extLst>
              <a:ext uri="{FF2B5EF4-FFF2-40B4-BE49-F238E27FC236}">
                <a16:creationId xmlns:a16="http://schemas.microsoft.com/office/drawing/2014/main" id="{DBCDC979-FE77-4C4B-BFBE-89543DFA0230}"/>
              </a:ext>
            </a:extLst>
          </p:cNvPr>
          <p:cNvSpPr txBox="1">
            <a:spLocks/>
          </p:cNvSpPr>
          <p:nvPr/>
        </p:nvSpPr>
        <p:spPr>
          <a:xfrm>
            <a:off x="405780" y="1244089"/>
            <a:ext cx="10620000" cy="4993223"/>
          </a:xfrm>
          <a:prstGeom prst="rect">
            <a:avLst/>
          </a:prstGeom>
          <a:noFill/>
        </p:spPr>
        <p:txBody>
          <a:bodyPr vert="horz" lIns="91440" tIns="45720" rIns="91440" bIns="45720" rtlCol="0">
            <a:normAutofit/>
          </a:bodyPr>
          <a:lst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a:lnSpc>
                <a:spcPct val="100000"/>
              </a:lnSpc>
              <a:spcBef>
                <a:spcPts val="0"/>
              </a:spcBef>
            </a:pPr>
            <a:r>
              <a:rPr lang="en-US" sz="2400" dirty="0" smtClean="0">
                <a:latin typeface="Google Sans" panose="020B0503030502040204" pitchFamily="34" charset="0"/>
              </a:rPr>
              <a:t>Raja Ahmed </a:t>
            </a:r>
            <a:r>
              <a:rPr lang="en-US" sz="2400" dirty="0" err="1" smtClean="0">
                <a:latin typeface="Google Sans" panose="020B0503030502040204" pitchFamily="34" charset="0"/>
              </a:rPr>
              <a:t>Sajjad</a:t>
            </a:r>
            <a:r>
              <a:rPr lang="en-US" sz="2400" dirty="0" smtClean="0">
                <a:latin typeface="Google Sans" panose="020B0503030502040204" pitchFamily="34" charset="0"/>
              </a:rPr>
              <a:t> (Chief Executive Officer)</a:t>
            </a:r>
          </a:p>
          <a:p>
            <a:pPr>
              <a:lnSpc>
                <a:spcPct val="100000"/>
              </a:lnSpc>
              <a:spcBef>
                <a:spcPts val="0"/>
              </a:spcBef>
            </a:pPr>
            <a:r>
              <a:rPr lang="en-US" sz="2400" dirty="0" smtClean="0">
                <a:latin typeface="Google Sans" panose="020B0503030502040204" pitchFamily="34" charset="0"/>
              </a:rPr>
              <a:t>Ashley Alex Jacob (Chief Technology Officer)</a:t>
            </a:r>
          </a:p>
          <a:p>
            <a:pPr>
              <a:lnSpc>
                <a:spcPct val="100000"/>
              </a:lnSpc>
              <a:spcBef>
                <a:spcPts val="0"/>
              </a:spcBef>
            </a:pPr>
            <a:r>
              <a:rPr lang="en-US" sz="2400" dirty="0" err="1" smtClean="0">
                <a:latin typeface="Google Sans" panose="020B0503030502040204" pitchFamily="34" charset="0"/>
              </a:rPr>
              <a:t>Syeda</a:t>
            </a:r>
            <a:r>
              <a:rPr lang="en-US" sz="2400" dirty="0" smtClean="0">
                <a:latin typeface="Google Sans" panose="020B0503030502040204" pitchFamily="34" charset="0"/>
              </a:rPr>
              <a:t> Fatima </a:t>
            </a:r>
            <a:r>
              <a:rPr lang="en-US" sz="2400" dirty="0" err="1" smtClean="0">
                <a:latin typeface="Google Sans" panose="020B0503030502040204" pitchFamily="34" charset="0"/>
              </a:rPr>
              <a:t>Ashoor</a:t>
            </a:r>
            <a:r>
              <a:rPr lang="en-US" sz="2400" dirty="0" smtClean="0">
                <a:latin typeface="Google Sans" panose="020B0503030502040204" pitchFamily="34" charset="0"/>
              </a:rPr>
              <a:t> (Chief Financial Officer)</a:t>
            </a:r>
          </a:p>
          <a:p>
            <a:pPr>
              <a:lnSpc>
                <a:spcPct val="100000"/>
              </a:lnSpc>
              <a:spcBef>
                <a:spcPts val="0"/>
              </a:spcBef>
            </a:pPr>
            <a:r>
              <a:rPr lang="en-US" sz="2400" dirty="0" err="1" smtClean="0">
                <a:latin typeface="Google Sans" panose="020B0503030502040204" pitchFamily="34" charset="0"/>
              </a:rPr>
              <a:t>Affifa</a:t>
            </a:r>
            <a:r>
              <a:rPr lang="en-US" sz="2400" dirty="0" smtClean="0">
                <a:latin typeface="Google Sans" panose="020B0503030502040204" pitchFamily="34" charset="0"/>
              </a:rPr>
              <a:t> </a:t>
            </a:r>
            <a:r>
              <a:rPr lang="en-US" sz="2400" dirty="0" err="1" smtClean="0">
                <a:latin typeface="Google Sans" panose="020B0503030502040204" pitchFamily="34" charset="0"/>
              </a:rPr>
              <a:t>Zainab</a:t>
            </a:r>
            <a:r>
              <a:rPr lang="en-US" sz="2400" dirty="0" smtClean="0">
                <a:latin typeface="Google Sans" panose="020B0503030502040204" pitchFamily="34" charset="0"/>
              </a:rPr>
              <a:t> Ahmad (Chief Information Officer)</a:t>
            </a:r>
            <a:endParaRPr lang="en-US" sz="2400" dirty="0">
              <a:latin typeface="Google Sans" panose="020B0503030502040204" pitchFamily="34" charset="0"/>
            </a:endParaRPr>
          </a:p>
        </p:txBody>
      </p:sp>
      <p:grpSp>
        <p:nvGrpSpPr>
          <p:cNvPr id="27" name="Group 26">
            <a:extLst>
              <a:ext uri="{FF2B5EF4-FFF2-40B4-BE49-F238E27FC236}">
                <a16:creationId xmlns:a16="http://schemas.microsoft.com/office/drawing/2014/main" id="{29C86BEB-B925-455E-9A09-A2850953D9ED}"/>
              </a:ext>
            </a:extLst>
          </p:cNvPr>
          <p:cNvGrpSpPr/>
          <p:nvPr/>
        </p:nvGrpSpPr>
        <p:grpSpPr>
          <a:xfrm>
            <a:off x="3896988" y="2838653"/>
            <a:ext cx="7128792" cy="3398659"/>
            <a:chOff x="2277988" y="2420888"/>
            <a:chExt cx="7128792" cy="3398659"/>
          </a:xfrm>
        </p:grpSpPr>
        <p:pic>
          <p:nvPicPr>
            <p:cNvPr id="25" name="Picture 24">
              <a:extLst>
                <a:ext uri="{FF2B5EF4-FFF2-40B4-BE49-F238E27FC236}">
                  <a16:creationId xmlns:a16="http://schemas.microsoft.com/office/drawing/2014/main" id="{D84C8ED9-E8C3-4EB1-BFDF-9846B6A53063}"/>
                </a:ext>
              </a:extLst>
            </p:cNvPr>
            <p:cNvPicPr>
              <a:picLocks noChangeAspect="1"/>
            </p:cNvPicPr>
            <p:nvPr/>
          </p:nvPicPr>
          <p:blipFill>
            <a:blip r:embed="rId3"/>
            <a:stretch>
              <a:fillRect/>
            </a:stretch>
          </p:blipFill>
          <p:spPr>
            <a:xfrm>
              <a:off x="2277988" y="2420888"/>
              <a:ext cx="7128792" cy="3398659"/>
            </a:xfrm>
            <a:prstGeom prst="rect">
              <a:avLst/>
            </a:prstGeom>
          </p:spPr>
        </p:pic>
        <p:sp>
          <p:nvSpPr>
            <p:cNvPr id="26" name="TextBox 25">
              <a:extLst>
                <a:ext uri="{FF2B5EF4-FFF2-40B4-BE49-F238E27FC236}">
                  <a16:creationId xmlns:a16="http://schemas.microsoft.com/office/drawing/2014/main" id="{EA9ACEDF-2EEF-49D2-8C46-6BD2F6D2BBEA}"/>
                </a:ext>
              </a:extLst>
            </p:cNvPr>
            <p:cNvSpPr txBox="1"/>
            <p:nvPr/>
          </p:nvSpPr>
          <p:spPr>
            <a:xfrm>
              <a:off x="7606580" y="2460597"/>
              <a:ext cx="1175130" cy="369332"/>
            </a:xfrm>
            <a:prstGeom prst="rect">
              <a:avLst/>
            </a:prstGeom>
            <a:noFill/>
          </p:spPr>
          <p:txBody>
            <a:bodyPr wrap="none" rtlCol="0">
              <a:spAutoFit/>
            </a:bodyPr>
            <a:lstStyle/>
            <a:p>
              <a:r>
                <a:rPr lang="en-US" b="1" dirty="0"/>
                <a:t>SPECIMEN</a:t>
              </a:r>
              <a:endParaRPr lang="en-PK" b="1" dirty="0"/>
            </a:p>
          </p:txBody>
        </p:sp>
      </p:grpSp>
    </p:spTree>
    <p:extLst>
      <p:ext uri="{BB962C8B-B14F-4D97-AF65-F5344CB8AC3E}">
        <p14:creationId xmlns:p14="http://schemas.microsoft.com/office/powerpoint/2010/main" val="849562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3707565-6BCA-454E-A09A-2E6C7154EEAB}"/>
              </a:ext>
            </a:extLst>
          </p:cNvPr>
          <p:cNvSpPr>
            <a:spLocks noGrp="1"/>
          </p:cNvSpPr>
          <p:nvPr>
            <p:ph type="sldNum" sz="quarter" idx="12"/>
          </p:nvPr>
        </p:nvSpPr>
        <p:spPr/>
        <p:txBody>
          <a:bodyPr/>
          <a:lstStyle/>
          <a:p>
            <a:fld id="{2A013F82-EE5E-44EE-A61D-E31C6657F26F}" type="slidenum">
              <a:rPr lang="en-US" smtClean="0"/>
              <a:pPr/>
              <a:t>13</a:t>
            </a:fld>
            <a:endParaRPr lang="en-US" dirty="0"/>
          </a:p>
        </p:txBody>
      </p:sp>
      <p:sp>
        <p:nvSpPr>
          <p:cNvPr id="3" name="Title 1">
            <a:extLst>
              <a:ext uri="{FF2B5EF4-FFF2-40B4-BE49-F238E27FC236}">
                <a16:creationId xmlns:a16="http://schemas.microsoft.com/office/drawing/2014/main" id="{5608F7E3-8CEF-4F46-A21C-B0DCF7AEC2D9}"/>
              </a:ext>
            </a:extLst>
          </p:cNvPr>
          <p:cNvSpPr txBox="1">
            <a:spLocks/>
          </p:cNvSpPr>
          <p:nvPr/>
        </p:nvSpPr>
        <p:spPr>
          <a:xfrm>
            <a:off x="693812" y="2420888"/>
            <a:ext cx="10583636" cy="1470383"/>
          </a:xfrm>
          <a:prstGeom prst="rect">
            <a:avLst/>
          </a:prstGeom>
        </p:spPr>
        <p:txBody>
          <a:bodyPr/>
          <a:lstStyle>
            <a:lvl1pPr algn="l" defTabSz="914126" rtl="0" eaLnBrk="1" latinLnBrk="0" hangingPunct="1">
              <a:lnSpc>
                <a:spcPct val="90000"/>
              </a:lnSpc>
              <a:spcBef>
                <a:spcPct val="0"/>
              </a:spcBef>
              <a:buNone/>
              <a:defRPr sz="4399" b="1" kern="1200">
                <a:solidFill>
                  <a:srgbClr val="F89119"/>
                </a:solidFill>
                <a:latin typeface="+mj-lt"/>
                <a:ea typeface="+mj-ea"/>
                <a:cs typeface="+mj-cs"/>
              </a:defRPr>
            </a:lvl1pPr>
          </a:lstStyle>
          <a:p>
            <a:pPr algn="ctr"/>
            <a:r>
              <a:rPr lang="en-US" sz="7200" dirty="0">
                <a:latin typeface="Google Sans" panose="020B0503030502040204" pitchFamily="34" charset="0"/>
              </a:rPr>
              <a:t>Thank You</a:t>
            </a:r>
            <a:r>
              <a:rPr lang="en-US" sz="4800" dirty="0">
                <a:latin typeface="Google Sans" panose="020B0503030502040204" pitchFamily="34" charset="0"/>
              </a:rPr>
              <a:t>!</a:t>
            </a:r>
            <a:endParaRPr lang="en-PK" sz="4800" dirty="0">
              <a:latin typeface="Google Sans" panose="020B0503030502040204" pitchFamily="34" charset="0"/>
            </a:endParaRPr>
          </a:p>
        </p:txBody>
      </p:sp>
    </p:spTree>
    <p:extLst>
      <p:ext uri="{BB962C8B-B14F-4D97-AF65-F5344CB8AC3E}">
        <p14:creationId xmlns:p14="http://schemas.microsoft.com/office/powerpoint/2010/main" val="2013065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FDDE753-1486-44DD-84B6-EC37091CD4A2}"/>
              </a:ext>
            </a:extLst>
          </p:cNvPr>
          <p:cNvSpPr>
            <a:spLocks noGrp="1"/>
          </p:cNvSpPr>
          <p:nvPr>
            <p:ph type="sldNum" sz="quarter" idx="12"/>
          </p:nvPr>
        </p:nvSpPr>
        <p:spPr/>
        <p:txBody>
          <a:bodyPr/>
          <a:lstStyle/>
          <a:p>
            <a:fld id="{2A013F82-EE5E-44EE-A61D-E31C6657F26F}" type="slidenum">
              <a:rPr lang="en-US" smtClean="0"/>
              <a:pPr/>
              <a:t>2</a:t>
            </a:fld>
            <a:endParaRPr lang="en-US" dirty="0"/>
          </a:p>
        </p:txBody>
      </p:sp>
      <p:sp>
        <p:nvSpPr>
          <p:cNvPr id="3" name="Title 2">
            <a:extLst>
              <a:ext uri="{FF2B5EF4-FFF2-40B4-BE49-F238E27FC236}">
                <a16:creationId xmlns:a16="http://schemas.microsoft.com/office/drawing/2014/main" id="{71A204B2-DA0F-4C01-9C97-0267D640D7C1}"/>
              </a:ext>
            </a:extLst>
          </p:cNvPr>
          <p:cNvSpPr>
            <a:spLocks noGrp="1"/>
          </p:cNvSpPr>
          <p:nvPr>
            <p:ph type="title"/>
          </p:nvPr>
        </p:nvSpPr>
        <p:spPr/>
        <p:txBody>
          <a:bodyPr/>
          <a:lstStyle/>
          <a:p>
            <a:r>
              <a:rPr lang="en-US" dirty="0">
                <a:latin typeface="Google Sans" panose="020B0503030502040204" pitchFamily="34" charset="0"/>
              </a:rPr>
              <a:t>One Sentence Pitch</a:t>
            </a:r>
            <a:endParaRPr lang="en-PK" dirty="0">
              <a:latin typeface="Google Sans" panose="020B0503030502040204" pitchFamily="34" charset="0"/>
            </a:endParaRPr>
          </a:p>
        </p:txBody>
      </p:sp>
      <p:sp>
        <p:nvSpPr>
          <p:cNvPr id="4" name="Content Placeholder 1">
            <a:extLst>
              <a:ext uri="{FF2B5EF4-FFF2-40B4-BE49-F238E27FC236}">
                <a16:creationId xmlns:a16="http://schemas.microsoft.com/office/drawing/2014/main" id="{7A113441-C65F-4033-A28C-E40E8E96FA33}"/>
              </a:ext>
            </a:extLst>
          </p:cNvPr>
          <p:cNvSpPr txBox="1">
            <a:spLocks/>
          </p:cNvSpPr>
          <p:nvPr/>
        </p:nvSpPr>
        <p:spPr>
          <a:xfrm>
            <a:off x="1629916" y="1693649"/>
            <a:ext cx="8352930" cy="3895591"/>
          </a:xfrm>
          <a:prstGeom prst="rect">
            <a:avLst/>
          </a:prstGeom>
          <a:solidFill>
            <a:schemeClr val="bg1">
              <a:lumMod val="95000"/>
            </a:schemeClr>
          </a:solidFill>
        </p:spPr>
        <p:txBody>
          <a:bodyPr>
            <a:noAutofit/>
          </a:bodyPr>
          <a:lst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ctr">
              <a:lnSpc>
                <a:spcPct val="114000"/>
              </a:lnSpc>
              <a:spcBef>
                <a:spcPts val="0"/>
              </a:spcBef>
              <a:buNone/>
            </a:pPr>
            <a:r>
              <a:rPr lang="en-US" b="1" dirty="0">
                <a:latin typeface="Google Sans" panose="020B0503030502040204" pitchFamily="34" charset="0"/>
              </a:rPr>
              <a:t>Air </a:t>
            </a:r>
            <a:r>
              <a:rPr lang="en-US" b="1" dirty="0" err="1">
                <a:latin typeface="Google Sans" panose="020B0503030502040204" pitchFamily="34" charset="0"/>
              </a:rPr>
              <a:t>Cognizer</a:t>
            </a:r>
            <a:r>
              <a:rPr lang="en-US" b="1" dirty="0">
                <a:latin typeface="Google Sans" panose="020B0503030502040204" pitchFamily="34" charset="0"/>
              </a:rPr>
              <a:t> is an Air Pollution Analytics Application.</a:t>
            </a:r>
          </a:p>
          <a:p>
            <a:pPr marL="0" indent="0" algn="ctr">
              <a:lnSpc>
                <a:spcPct val="114000"/>
              </a:lnSpc>
              <a:spcBef>
                <a:spcPts val="0"/>
              </a:spcBef>
              <a:buNone/>
            </a:pPr>
            <a:r>
              <a:rPr lang="en-US" dirty="0" smtClean="0">
                <a:latin typeface="Google Sans" panose="020B0503030502040204" pitchFamily="34" charset="0"/>
              </a:rPr>
              <a:t>Just take a picture from your smartphone of the sky nearby you and it will tell you the quality of air around you.</a:t>
            </a:r>
          </a:p>
          <a:p>
            <a:pPr marL="0" indent="0" algn="ctr">
              <a:lnSpc>
                <a:spcPct val="114000"/>
              </a:lnSpc>
              <a:spcBef>
                <a:spcPts val="0"/>
              </a:spcBef>
              <a:buNone/>
            </a:pPr>
            <a:r>
              <a:rPr lang="en-US" dirty="0" smtClean="0">
                <a:latin typeface="Google Sans" panose="020B0503030502040204" pitchFamily="34" charset="0"/>
              </a:rPr>
              <a:t>Get </a:t>
            </a:r>
            <a:r>
              <a:rPr lang="en-US" dirty="0">
                <a:latin typeface="Google Sans" panose="020B0503030502040204" pitchFamily="34" charset="0"/>
              </a:rPr>
              <a:t>real time, location based Air </a:t>
            </a:r>
            <a:r>
              <a:rPr lang="en-US" dirty="0" smtClean="0">
                <a:latin typeface="Google Sans" panose="020B0503030502040204" pitchFamily="34" charset="0"/>
              </a:rPr>
              <a:t>Quality Index </a:t>
            </a:r>
            <a:r>
              <a:rPr lang="en-US" dirty="0">
                <a:latin typeface="Google Sans" panose="020B0503030502040204" pitchFamily="34" charset="0"/>
              </a:rPr>
              <a:t>Analytics at your </a:t>
            </a:r>
            <a:r>
              <a:rPr lang="en-US" dirty="0" smtClean="0">
                <a:latin typeface="Google Sans" panose="020B0503030502040204" pitchFamily="34" charset="0"/>
              </a:rPr>
              <a:t>fingertips in a matter of seconds.</a:t>
            </a:r>
            <a:endParaRPr lang="en-US" dirty="0">
              <a:latin typeface="Google Sans" panose="020B0503030502040204" pitchFamily="34" charset="0"/>
            </a:endParaRPr>
          </a:p>
          <a:p>
            <a:pPr marL="0" indent="0" algn="ctr">
              <a:lnSpc>
                <a:spcPct val="114000"/>
              </a:lnSpc>
              <a:spcBef>
                <a:spcPts val="0"/>
              </a:spcBef>
              <a:buNone/>
            </a:pPr>
            <a:endParaRPr lang="en-US" sz="2400" dirty="0">
              <a:solidFill>
                <a:srgbClr val="424342"/>
              </a:solidFill>
              <a:latin typeface="Google Sans" panose="020B0503030502040204" pitchFamily="34" charset="0"/>
            </a:endParaRPr>
          </a:p>
        </p:txBody>
      </p:sp>
    </p:spTree>
    <p:extLst>
      <p:ext uri="{BB962C8B-B14F-4D97-AF65-F5344CB8AC3E}">
        <p14:creationId xmlns:p14="http://schemas.microsoft.com/office/powerpoint/2010/main" val="871929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D95C1AD-0DCD-4277-82DB-CC0288652D08}"/>
              </a:ext>
            </a:extLst>
          </p:cNvPr>
          <p:cNvSpPr>
            <a:spLocks noGrp="1"/>
          </p:cNvSpPr>
          <p:nvPr>
            <p:ph type="sldNum" sz="quarter" idx="12"/>
          </p:nvPr>
        </p:nvSpPr>
        <p:spPr/>
        <p:txBody>
          <a:bodyPr/>
          <a:lstStyle/>
          <a:p>
            <a:fld id="{2A013F82-EE5E-44EE-A61D-E31C6657F26F}" type="slidenum">
              <a:rPr lang="en-US" smtClean="0"/>
              <a:pPr/>
              <a:t>3</a:t>
            </a:fld>
            <a:endParaRPr lang="en-US" dirty="0"/>
          </a:p>
        </p:txBody>
      </p:sp>
      <p:sp>
        <p:nvSpPr>
          <p:cNvPr id="4" name="Title 3">
            <a:extLst>
              <a:ext uri="{FF2B5EF4-FFF2-40B4-BE49-F238E27FC236}">
                <a16:creationId xmlns:a16="http://schemas.microsoft.com/office/drawing/2014/main" id="{446633AA-FFCA-4D27-B16A-CAA50E631E2E}"/>
              </a:ext>
            </a:extLst>
          </p:cNvPr>
          <p:cNvSpPr>
            <a:spLocks noGrp="1"/>
          </p:cNvSpPr>
          <p:nvPr>
            <p:ph type="title"/>
          </p:nvPr>
        </p:nvSpPr>
        <p:spPr>
          <a:xfrm>
            <a:off x="277016" y="164089"/>
            <a:ext cx="11628000" cy="1080000"/>
          </a:xfrm>
        </p:spPr>
        <p:txBody>
          <a:bodyPr/>
          <a:lstStyle/>
          <a:p>
            <a:r>
              <a:rPr lang="en-US" dirty="0" smtClean="0">
                <a:latin typeface="Google Sans" panose="020B0503030502040204" pitchFamily="34" charset="0"/>
              </a:rPr>
              <a:t>Introduction</a:t>
            </a:r>
            <a:endParaRPr lang="en-PK" dirty="0">
              <a:latin typeface="Google Sans" panose="020B0503030502040204" pitchFamily="34" charset="0"/>
            </a:endParaRPr>
          </a:p>
        </p:txBody>
      </p:sp>
      <p:sp>
        <p:nvSpPr>
          <p:cNvPr id="5" name="Content Placeholder 1">
            <a:extLst>
              <a:ext uri="{FF2B5EF4-FFF2-40B4-BE49-F238E27FC236}">
                <a16:creationId xmlns:a16="http://schemas.microsoft.com/office/drawing/2014/main" id="{DBCDC979-FE77-4C4B-BFBE-89543DFA0230}"/>
              </a:ext>
            </a:extLst>
          </p:cNvPr>
          <p:cNvSpPr txBox="1">
            <a:spLocks/>
          </p:cNvSpPr>
          <p:nvPr/>
        </p:nvSpPr>
        <p:spPr>
          <a:xfrm>
            <a:off x="405780" y="1268760"/>
            <a:ext cx="5220000" cy="2718702"/>
          </a:xfrm>
          <a:prstGeom prst="rect">
            <a:avLst/>
          </a:prstGeom>
          <a:noFill/>
        </p:spPr>
        <p:txBody>
          <a:bodyPr vert="horz" lIns="91440" tIns="45720" rIns="91440" bIns="45720" rtlCol="0">
            <a:noAutofit/>
          </a:bodyPr>
          <a:lst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2400" b="1" dirty="0">
                <a:solidFill>
                  <a:srgbClr val="0070C0"/>
                </a:solidFill>
                <a:latin typeface="Google Sans" panose="020B0503030502040204" pitchFamily="34" charset="0"/>
              </a:rPr>
              <a:t>ORGANIZATION</a:t>
            </a:r>
          </a:p>
          <a:p>
            <a:pPr marL="0" indent="0">
              <a:lnSpc>
                <a:spcPct val="100000"/>
              </a:lnSpc>
              <a:spcBef>
                <a:spcPts val="0"/>
              </a:spcBef>
              <a:buFont typeface="Arial" panose="020B0604020202020204" pitchFamily="34" charset="0"/>
              <a:buNone/>
            </a:pPr>
            <a:r>
              <a:rPr lang="en-US" sz="2400" dirty="0" smtClean="0">
                <a:latin typeface="Google Sans" panose="020B0503030502040204" pitchFamily="34" charset="0"/>
              </a:rPr>
              <a:t>Reliance Healthcare – UET Peshawar</a:t>
            </a:r>
            <a:r>
              <a:rPr lang="en-US" sz="2400" dirty="0" smtClean="0">
                <a:latin typeface="Google Sans" panose="020B0503030502040204" pitchFamily="34" charset="0"/>
              </a:rPr>
              <a:t> </a:t>
            </a:r>
            <a:endParaRPr lang="en-US" sz="2400" dirty="0">
              <a:latin typeface="Google Sans" panose="020B0503030502040204" pitchFamily="34" charset="0"/>
            </a:endParaRPr>
          </a:p>
          <a:p>
            <a:pPr marL="0" indent="0">
              <a:lnSpc>
                <a:spcPct val="100000"/>
              </a:lnSpc>
              <a:spcBef>
                <a:spcPts val="0"/>
              </a:spcBef>
              <a:buFont typeface="Arial" panose="020B0604020202020204" pitchFamily="34" charset="0"/>
              <a:buNone/>
            </a:pPr>
            <a:endParaRPr lang="en-US" sz="1600" dirty="0">
              <a:latin typeface="Google Sans" panose="020B0503030502040204" pitchFamily="34" charset="0"/>
            </a:endParaRPr>
          </a:p>
          <a:p>
            <a:pPr marL="0" indent="0">
              <a:lnSpc>
                <a:spcPct val="100000"/>
              </a:lnSpc>
              <a:spcBef>
                <a:spcPts val="0"/>
              </a:spcBef>
              <a:buNone/>
            </a:pPr>
            <a:r>
              <a:rPr lang="en-US" sz="2400" b="1" dirty="0">
                <a:solidFill>
                  <a:srgbClr val="0070C0"/>
                </a:solidFill>
                <a:latin typeface="Google Sans" panose="020B0503030502040204" pitchFamily="34" charset="0"/>
              </a:rPr>
              <a:t>MISSION</a:t>
            </a:r>
          </a:p>
          <a:p>
            <a:pPr marL="0" indent="0">
              <a:lnSpc>
                <a:spcPct val="100000"/>
              </a:lnSpc>
              <a:spcBef>
                <a:spcPts val="0"/>
              </a:spcBef>
              <a:buNone/>
            </a:pPr>
            <a:r>
              <a:rPr lang="en-US" sz="2400" dirty="0" smtClean="0">
                <a:latin typeface="Google Sans" panose="020B0503030502040204" pitchFamily="34" charset="0"/>
              </a:rPr>
              <a:t>To eradicate the climate change &amp; preserve our nature &amp; air</a:t>
            </a:r>
            <a:endParaRPr lang="en-US" sz="2400" dirty="0">
              <a:latin typeface="Google Sans" panose="020B0503030502040204" pitchFamily="34" charset="0"/>
            </a:endParaRPr>
          </a:p>
        </p:txBody>
      </p:sp>
      <p:sp>
        <p:nvSpPr>
          <p:cNvPr id="10" name="Content Placeholder 1">
            <a:extLst>
              <a:ext uri="{FF2B5EF4-FFF2-40B4-BE49-F238E27FC236}">
                <a16:creationId xmlns:a16="http://schemas.microsoft.com/office/drawing/2014/main" id="{2BE1A40D-F8C2-4C00-A722-BA17CA5BA41D}"/>
              </a:ext>
            </a:extLst>
          </p:cNvPr>
          <p:cNvSpPr txBox="1">
            <a:spLocks/>
          </p:cNvSpPr>
          <p:nvPr/>
        </p:nvSpPr>
        <p:spPr>
          <a:xfrm>
            <a:off x="5806380" y="1268760"/>
            <a:ext cx="5220000" cy="3396500"/>
          </a:xfrm>
          <a:prstGeom prst="rect">
            <a:avLst/>
          </a:prstGeom>
          <a:noFill/>
        </p:spPr>
        <p:txBody>
          <a:bodyPr vert="horz" lIns="91440" tIns="45720" rIns="91440" bIns="45720" rtlCol="0">
            <a:noAutofit/>
          </a:bodyPr>
          <a:lst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nSpc>
                <a:spcPct val="100000"/>
              </a:lnSpc>
              <a:spcBef>
                <a:spcPts val="0"/>
              </a:spcBef>
              <a:buNone/>
            </a:pPr>
            <a:r>
              <a:rPr lang="en-US" sz="2400" b="1" dirty="0">
                <a:solidFill>
                  <a:srgbClr val="0070C0"/>
                </a:solidFill>
                <a:latin typeface="Google Sans" panose="020B0503030502040204" pitchFamily="34" charset="0"/>
              </a:rPr>
              <a:t>PROJECT DIRECTOR</a:t>
            </a:r>
          </a:p>
          <a:p>
            <a:pPr marL="0" indent="0">
              <a:lnSpc>
                <a:spcPct val="100000"/>
              </a:lnSpc>
              <a:spcBef>
                <a:spcPts val="0"/>
              </a:spcBef>
              <a:buNone/>
            </a:pPr>
            <a:r>
              <a:rPr lang="en-US" sz="1600" dirty="0" smtClean="0">
                <a:latin typeface="Google Sans" panose="020B0503030502040204" pitchFamily="34" charset="0"/>
              </a:rPr>
              <a:t>Department of Computer Systems Engineering, UET</a:t>
            </a:r>
            <a:endParaRPr lang="en-US" sz="1600" dirty="0">
              <a:latin typeface="Google Sans" panose="020B0503030502040204" pitchFamily="34" charset="0"/>
            </a:endParaRPr>
          </a:p>
          <a:p>
            <a:pPr marL="0" indent="0">
              <a:lnSpc>
                <a:spcPct val="100000"/>
              </a:lnSpc>
              <a:spcBef>
                <a:spcPts val="0"/>
              </a:spcBef>
              <a:buNone/>
            </a:pPr>
            <a:r>
              <a:rPr lang="en-US" sz="2400" b="1" dirty="0">
                <a:solidFill>
                  <a:srgbClr val="0070C0"/>
                </a:solidFill>
                <a:latin typeface="Google Sans" panose="020B0503030502040204" pitchFamily="34" charset="0"/>
              </a:rPr>
              <a:t>BUDGET</a:t>
            </a:r>
          </a:p>
          <a:p>
            <a:pPr marL="0" indent="0">
              <a:lnSpc>
                <a:spcPct val="100000"/>
              </a:lnSpc>
              <a:spcBef>
                <a:spcPts val="0"/>
              </a:spcBef>
              <a:buNone/>
            </a:pPr>
            <a:r>
              <a:rPr lang="en-US" sz="2400" dirty="0">
                <a:latin typeface="Google Sans" panose="020B0503030502040204" pitchFamily="34" charset="0"/>
              </a:rPr>
              <a:t>PKR </a:t>
            </a:r>
            <a:r>
              <a:rPr lang="en-US" sz="2400" dirty="0" smtClean="0">
                <a:latin typeface="Google Sans" panose="020B0503030502040204" pitchFamily="34" charset="0"/>
              </a:rPr>
              <a:t>10 USD</a:t>
            </a:r>
            <a:endParaRPr lang="en-US" sz="2400" dirty="0">
              <a:latin typeface="Google Sans" panose="020B0503030502040204" pitchFamily="34" charset="0"/>
            </a:endParaRPr>
          </a:p>
          <a:p>
            <a:pPr marL="0" indent="0">
              <a:lnSpc>
                <a:spcPct val="100000"/>
              </a:lnSpc>
              <a:spcBef>
                <a:spcPts val="0"/>
              </a:spcBef>
              <a:buNone/>
            </a:pPr>
            <a:endParaRPr lang="en-US" sz="1600" dirty="0">
              <a:latin typeface="Google Sans" panose="020B0503030502040204" pitchFamily="34" charset="0"/>
            </a:endParaRPr>
          </a:p>
          <a:p>
            <a:pPr marL="0" indent="0">
              <a:lnSpc>
                <a:spcPct val="100000"/>
              </a:lnSpc>
              <a:spcBef>
                <a:spcPts val="0"/>
              </a:spcBef>
              <a:buNone/>
            </a:pPr>
            <a:r>
              <a:rPr lang="en-US" sz="2400" b="1" dirty="0">
                <a:solidFill>
                  <a:srgbClr val="0070C0"/>
                </a:solidFill>
                <a:latin typeface="Google Sans" panose="020B0503030502040204" pitchFamily="34" charset="0"/>
              </a:rPr>
              <a:t>CORE </a:t>
            </a:r>
            <a:r>
              <a:rPr lang="en-US" sz="2400" b="1" dirty="0" smtClean="0">
                <a:solidFill>
                  <a:srgbClr val="0070C0"/>
                </a:solidFill>
                <a:latin typeface="Google Sans" panose="020B0503030502040204" pitchFamily="34" charset="0"/>
              </a:rPr>
              <a:t>TECHNOLOGY</a:t>
            </a:r>
          </a:p>
          <a:p>
            <a:pPr marL="0" indent="0">
              <a:lnSpc>
                <a:spcPct val="100000"/>
              </a:lnSpc>
              <a:spcBef>
                <a:spcPts val="0"/>
              </a:spcBef>
              <a:buNone/>
            </a:pPr>
            <a:r>
              <a:rPr lang="en-US" sz="2400" dirty="0" smtClean="0">
                <a:latin typeface="Google Sans" panose="020B0503030502040204" pitchFamily="34" charset="0"/>
              </a:rPr>
              <a:t>Artificial Intelligence</a:t>
            </a:r>
            <a:r>
              <a:rPr lang="en-US" sz="2400" dirty="0" smtClean="0">
                <a:latin typeface="Google Sans" panose="020B0503030502040204" pitchFamily="34" charset="0"/>
              </a:rPr>
              <a:t>.</a:t>
            </a:r>
          </a:p>
          <a:p>
            <a:pPr marL="0" indent="0">
              <a:lnSpc>
                <a:spcPct val="100000"/>
              </a:lnSpc>
              <a:spcBef>
                <a:spcPts val="0"/>
              </a:spcBef>
              <a:buNone/>
            </a:pPr>
            <a:r>
              <a:rPr lang="en-US" sz="2400" dirty="0" smtClean="0">
                <a:latin typeface="Google Sans" panose="020B0503030502040204" pitchFamily="34" charset="0"/>
              </a:rPr>
              <a:t>Cloud Computing</a:t>
            </a:r>
          </a:p>
          <a:p>
            <a:pPr marL="0" indent="0">
              <a:lnSpc>
                <a:spcPct val="100000"/>
              </a:lnSpc>
              <a:spcBef>
                <a:spcPts val="0"/>
              </a:spcBef>
              <a:buNone/>
            </a:pPr>
            <a:r>
              <a:rPr lang="en-US" sz="2400" dirty="0" smtClean="0">
                <a:latin typeface="Google Sans" panose="020B0503030502040204" pitchFamily="34" charset="0"/>
              </a:rPr>
              <a:t>Clean Tech</a:t>
            </a:r>
          </a:p>
          <a:p>
            <a:pPr marL="0" indent="0">
              <a:lnSpc>
                <a:spcPct val="100000"/>
              </a:lnSpc>
              <a:spcBef>
                <a:spcPts val="0"/>
              </a:spcBef>
              <a:buNone/>
            </a:pPr>
            <a:r>
              <a:rPr lang="en-US" sz="2400" dirty="0" smtClean="0">
                <a:latin typeface="Google Sans" panose="020B0503030502040204" pitchFamily="34" charset="0"/>
              </a:rPr>
              <a:t>Computer Vision</a:t>
            </a:r>
            <a:r>
              <a:rPr lang="en-US" sz="2400" dirty="0" smtClean="0">
                <a:latin typeface="Google Sans" panose="020B0503030502040204" pitchFamily="34" charset="0"/>
              </a:rPr>
              <a:t>  </a:t>
            </a:r>
            <a:endParaRPr lang="en-US" sz="2400" dirty="0">
              <a:latin typeface="Google Sans" panose="020B0503030502040204" pitchFamily="34" charset="0"/>
            </a:endParaRPr>
          </a:p>
        </p:txBody>
      </p:sp>
      <p:sp>
        <p:nvSpPr>
          <p:cNvPr id="11" name="TextBox 10">
            <a:extLst>
              <a:ext uri="{FF2B5EF4-FFF2-40B4-BE49-F238E27FC236}">
                <a16:creationId xmlns:a16="http://schemas.microsoft.com/office/drawing/2014/main" id="{33373624-7FE6-4C28-8C7F-B880C2753999}"/>
              </a:ext>
            </a:extLst>
          </p:cNvPr>
          <p:cNvSpPr txBox="1"/>
          <p:nvPr/>
        </p:nvSpPr>
        <p:spPr>
          <a:xfrm>
            <a:off x="9979753" y="495209"/>
            <a:ext cx="1296144" cy="369332"/>
          </a:xfrm>
          <a:prstGeom prst="rect">
            <a:avLst/>
          </a:prstGeom>
          <a:noFill/>
        </p:spPr>
        <p:txBody>
          <a:bodyPr wrap="square" rtlCol="0">
            <a:spAutoFit/>
          </a:bodyPr>
          <a:lstStyle/>
          <a:p>
            <a:pPr algn="ctr"/>
            <a:r>
              <a:rPr lang="en-US" dirty="0" smtClean="0"/>
              <a:t>Reliance</a:t>
            </a:r>
            <a:endParaRPr lang="en-PK" dirty="0"/>
          </a:p>
        </p:txBody>
      </p:sp>
      <p:sp>
        <p:nvSpPr>
          <p:cNvPr id="7" name="Content Placeholder 1">
            <a:extLst>
              <a:ext uri="{FF2B5EF4-FFF2-40B4-BE49-F238E27FC236}">
                <a16:creationId xmlns:a16="http://schemas.microsoft.com/office/drawing/2014/main" id="{64E24B7B-946E-43D5-BF73-A140A7F14A60}"/>
              </a:ext>
            </a:extLst>
          </p:cNvPr>
          <p:cNvSpPr txBox="1">
            <a:spLocks/>
          </p:cNvSpPr>
          <p:nvPr/>
        </p:nvSpPr>
        <p:spPr>
          <a:xfrm>
            <a:off x="405780" y="3755549"/>
            <a:ext cx="10620600" cy="2261974"/>
          </a:xfrm>
          <a:prstGeom prst="rect">
            <a:avLst/>
          </a:prstGeom>
          <a:noFill/>
        </p:spPr>
        <p:txBody>
          <a:bodyPr vert="horz" lIns="91440" tIns="45720" rIns="91440" bIns="45720" rtlCol="0">
            <a:normAutofit fontScale="62500" lnSpcReduction="20000"/>
          </a:bodyPr>
          <a:lst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nSpc>
                <a:spcPct val="100000"/>
              </a:lnSpc>
              <a:spcBef>
                <a:spcPts val="0"/>
              </a:spcBef>
              <a:buNone/>
            </a:pPr>
            <a:r>
              <a:rPr lang="en-US" sz="2400" b="1" dirty="0">
                <a:solidFill>
                  <a:srgbClr val="0070C0"/>
                </a:solidFill>
                <a:latin typeface="Google Sans" panose="020B0503030502040204" pitchFamily="34" charset="0"/>
              </a:rPr>
              <a:t>OBJECTIVES</a:t>
            </a:r>
          </a:p>
          <a:p>
            <a:pPr marL="0" indent="0">
              <a:buNone/>
            </a:pPr>
            <a:r>
              <a:rPr lang="en-US" b="1" dirty="0">
                <a:latin typeface="Google Sans" panose="020B0503030502040204" pitchFamily="34" charset="0"/>
              </a:rPr>
              <a:t>•Inexpensive</a:t>
            </a:r>
          </a:p>
          <a:p>
            <a:pPr marL="0" indent="0">
              <a:buNone/>
            </a:pPr>
            <a:r>
              <a:rPr lang="en-US" b="1" dirty="0">
                <a:latin typeface="Google Sans" panose="020B0503030502040204" pitchFamily="34" charset="0"/>
              </a:rPr>
              <a:t>•Portable </a:t>
            </a:r>
          </a:p>
          <a:p>
            <a:pPr marL="0" indent="0">
              <a:buNone/>
            </a:pPr>
            <a:r>
              <a:rPr lang="en-US" b="1" dirty="0">
                <a:latin typeface="Google Sans" panose="020B0503030502040204" pitchFamily="34" charset="0"/>
              </a:rPr>
              <a:t>•Real-time</a:t>
            </a:r>
          </a:p>
          <a:p>
            <a:pPr marL="0" indent="0">
              <a:buNone/>
            </a:pPr>
            <a:r>
              <a:rPr lang="en-US" b="1" dirty="0">
                <a:latin typeface="Google Sans" panose="020B0503030502040204" pitchFamily="34" charset="0"/>
              </a:rPr>
              <a:t>•Accurate</a:t>
            </a:r>
          </a:p>
          <a:p>
            <a:pPr marL="0" indent="0">
              <a:buNone/>
            </a:pPr>
            <a:r>
              <a:rPr lang="en-US" b="1" dirty="0">
                <a:latin typeface="Google Sans" panose="020B0503030502040204" pitchFamily="34" charset="0"/>
              </a:rPr>
              <a:t>•Adaptive</a:t>
            </a:r>
          </a:p>
          <a:p>
            <a:pPr marL="0" indent="0">
              <a:buNone/>
            </a:pPr>
            <a:r>
              <a:rPr lang="en-US" b="1" dirty="0">
                <a:latin typeface="Google Sans" panose="020B0503030502040204" pitchFamily="34" charset="0"/>
              </a:rPr>
              <a:t>•Reachable to masses</a:t>
            </a:r>
          </a:p>
          <a:p>
            <a:pPr marL="0" indent="0">
              <a:lnSpc>
                <a:spcPct val="100000"/>
              </a:lnSpc>
              <a:spcBef>
                <a:spcPts val="0"/>
              </a:spcBef>
              <a:buNone/>
            </a:pPr>
            <a:endParaRPr lang="en-US" sz="2400" dirty="0">
              <a:latin typeface="Google Sans" panose="020B0503030502040204" pitchFamily="34" charset="0"/>
            </a:endParaRPr>
          </a:p>
        </p:txBody>
      </p:sp>
    </p:spTree>
    <p:extLst>
      <p:ext uri="{BB962C8B-B14F-4D97-AF65-F5344CB8AC3E}">
        <p14:creationId xmlns:p14="http://schemas.microsoft.com/office/powerpoint/2010/main" val="1071757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D95C1AD-0DCD-4277-82DB-CC0288652D08}"/>
              </a:ext>
            </a:extLst>
          </p:cNvPr>
          <p:cNvSpPr>
            <a:spLocks noGrp="1"/>
          </p:cNvSpPr>
          <p:nvPr>
            <p:ph type="sldNum" sz="quarter" idx="12"/>
          </p:nvPr>
        </p:nvSpPr>
        <p:spPr/>
        <p:txBody>
          <a:bodyPr/>
          <a:lstStyle/>
          <a:p>
            <a:fld id="{2A013F82-EE5E-44EE-A61D-E31C6657F26F}" type="slidenum">
              <a:rPr lang="en-US" smtClean="0"/>
              <a:pPr/>
              <a:t>4</a:t>
            </a:fld>
            <a:endParaRPr lang="en-US" dirty="0"/>
          </a:p>
        </p:txBody>
      </p:sp>
      <p:sp>
        <p:nvSpPr>
          <p:cNvPr id="4" name="Title 3">
            <a:extLst>
              <a:ext uri="{FF2B5EF4-FFF2-40B4-BE49-F238E27FC236}">
                <a16:creationId xmlns:a16="http://schemas.microsoft.com/office/drawing/2014/main" id="{446633AA-FFCA-4D27-B16A-CAA50E631E2E}"/>
              </a:ext>
            </a:extLst>
          </p:cNvPr>
          <p:cNvSpPr>
            <a:spLocks noGrp="1"/>
          </p:cNvSpPr>
          <p:nvPr>
            <p:ph type="title"/>
          </p:nvPr>
        </p:nvSpPr>
        <p:spPr>
          <a:xfrm>
            <a:off x="277016" y="164089"/>
            <a:ext cx="11628000" cy="1080000"/>
          </a:xfrm>
        </p:spPr>
        <p:txBody>
          <a:bodyPr/>
          <a:lstStyle/>
          <a:p>
            <a:r>
              <a:rPr lang="en-US" dirty="0">
                <a:latin typeface="Google Sans" panose="020B0503030502040204" pitchFamily="34" charset="0"/>
              </a:rPr>
              <a:t>The Problem</a:t>
            </a:r>
          </a:p>
        </p:txBody>
      </p:sp>
      <p:sp>
        <p:nvSpPr>
          <p:cNvPr id="5" name="Content Placeholder 1">
            <a:extLst>
              <a:ext uri="{FF2B5EF4-FFF2-40B4-BE49-F238E27FC236}">
                <a16:creationId xmlns:a16="http://schemas.microsoft.com/office/drawing/2014/main" id="{DBCDC979-FE77-4C4B-BFBE-89543DFA0230}"/>
              </a:ext>
            </a:extLst>
          </p:cNvPr>
          <p:cNvSpPr txBox="1">
            <a:spLocks/>
          </p:cNvSpPr>
          <p:nvPr/>
        </p:nvSpPr>
        <p:spPr>
          <a:xfrm>
            <a:off x="405780" y="1244088"/>
            <a:ext cx="10620000" cy="4993223"/>
          </a:xfrm>
          <a:prstGeom prst="rect">
            <a:avLst/>
          </a:prstGeom>
          <a:noFill/>
        </p:spPr>
        <p:txBody>
          <a:bodyPr vert="horz" lIns="91440" tIns="45720" rIns="91440" bIns="45720" rtlCol="0">
            <a:normAutofit fontScale="92500"/>
          </a:bodyPr>
          <a:lst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nSpc>
                <a:spcPct val="100000"/>
              </a:lnSpc>
              <a:spcBef>
                <a:spcPts val="0"/>
              </a:spcBef>
              <a:buNone/>
            </a:pPr>
            <a:r>
              <a:rPr lang="en-US" dirty="0">
                <a:latin typeface="Google Sans" panose="020B0503030502040204" pitchFamily="34" charset="0"/>
              </a:rPr>
              <a:t>As the population of </a:t>
            </a:r>
            <a:r>
              <a:rPr lang="en-US" dirty="0" smtClean="0">
                <a:latin typeface="Google Sans" panose="020B0503030502040204" pitchFamily="34" charset="0"/>
              </a:rPr>
              <a:t>Pakistan </a:t>
            </a:r>
            <a:r>
              <a:rPr lang="en-US" dirty="0">
                <a:latin typeface="Google Sans" panose="020B0503030502040204" pitchFamily="34" charset="0"/>
              </a:rPr>
              <a:t>touches the mark of </a:t>
            </a:r>
            <a:r>
              <a:rPr lang="en-US" dirty="0" smtClean="0">
                <a:latin typeface="Google Sans" panose="020B0503030502040204" pitchFamily="34" charset="0"/>
              </a:rPr>
              <a:t>250 million </a:t>
            </a:r>
            <a:r>
              <a:rPr lang="en-US" dirty="0">
                <a:latin typeface="Google Sans" panose="020B0503030502040204" pitchFamily="34" charset="0"/>
              </a:rPr>
              <a:t>people and is expected to be the world's </a:t>
            </a:r>
            <a:r>
              <a:rPr lang="en-US" dirty="0">
                <a:latin typeface="Google Sans" panose="020B0503030502040204" pitchFamily="34" charset="0"/>
              </a:rPr>
              <a:t>4</a:t>
            </a:r>
            <a:r>
              <a:rPr lang="en-US" baseline="30000" dirty="0" smtClean="0">
                <a:latin typeface="Google Sans" panose="020B0503030502040204" pitchFamily="34" charset="0"/>
              </a:rPr>
              <a:t>th</a:t>
            </a:r>
            <a:r>
              <a:rPr lang="en-US" dirty="0" smtClean="0">
                <a:latin typeface="Google Sans" panose="020B0503030502040204" pitchFamily="34" charset="0"/>
              </a:rPr>
              <a:t> most </a:t>
            </a:r>
            <a:r>
              <a:rPr lang="en-US" dirty="0">
                <a:latin typeface="Google Sans" panose="020B0503030502040204" pitchFamily="34" charset="0"/>
              </a:rPr>
              <a:t>populous country by 2024 , the requirement for generation of resources to meet the demands has increased rapidly. And to meet the demands of such a big population sustainable and sensible development approaches have been outlasted. The need of the hour is to create awareness among the people regarding the poisonous air they breathe in everyday. Air quality information can help people avoid hazardous environment and take respective measures. The government has taken steps and set up nodes at different places but air quality data is still not accessible by everyone and installing an air quality sensor at home is a costly affair.</a:t>
            </a:r>
            <a:endParaRPr lang="en-US" sz="2400" dirty="0">
              <a:latin typeface="Google Sans" panose="020B0503030502040204" pitchFamily="34" charset="0"/>
            </a:endParaRPr>
          </a:p>
        </p:txBody>
      </p:sp>
    </p:spTree>
    <p:extLst>
      <p:ext uri="{BB962C8B-B14F-4D97-AF65-F5344CB8AC3E}">
        <p14:creationId xmlns:p14="http://schemas.microsoft.com/office/powerpoint/2010/main" val="1175908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D95C1AD-0DCD-4277-82DB-CC0288652D08}"/>
              </a:ext>
            </a:extLst>
          </p:cNvPr>
          <p:cNvSpPr>
            <a:spLocks noGrp="1"/>
          </p:cNvSpPr>
          <p:nvPr>
            <p:ph type="sldNum" sz="quarter" idx="12"/>
          </p:nvPr>
        </p:nvSpPr>
        <p:spPr/>
        <p:txBody>
          <a:bodyPr/>
          <a:lstStyle/>
          <a:p>
            <a:fld id="{2A013F82-EE5E-44EE-A61D-E31C6657F26F}" type="slidenum">
              <a:rPr lang="en-US" smtClean="0"/>
              <a:pPr/>
              <a:t>5</a:t>
            </a:fld>
            <a:endParaRPr lang="en-US" dirty="0"/>
          </a:p>
        </p:txBody>
      </p:sp>
      <p:sp>
        <p:nvSpPr>
          <p:cNvPr id="4" name="Title 3">
            <a:extLst>
              <a:ext uri="{FF2B5EF4-FFF2-40B4-BE49-F238E27FC236}">
                <a16:creationId xmlns:a16="http://schemas.microsoft.com/office/drawing/2014/main" id="{446633AA-FFCA-4D27-B16A-CAA50E631E2E}"/>
              </a:ext>
            </a:extLst>
          </p:cNvPr>
          <p:cNvSpPr>
            <a:spLocks noGrp="1"/>
          </p:cNvSpPr>
          <p:nvPr>
            <p:ph type="title"/>
          </p:nvPr>
        </p:nvSpPr>
        <p:spPr>
          <a:xfrm>
            <a:off x="277016" y="164089"/>
            <a:ext cx="11628000" cy="1080000"/>
          </a:xfrm>
        </p:spPr>
        <p:txBody>
          <a:bodyPr/>
          <a:lstStyle/>
          <a:p>
            <a:r>
              <a:rPr lang="en-US" dirty="0">
                <a:latin typeface="Google Sans" panose="020B0503030502040204" pitchFamily="34" charset="0"/>
              </a:rPr>
              <a:t>The Solution to the Problem</a:t>
            </a:r>
          </a:p>
        </p:txBody>
      </p:sp>
      <p:sp>
        <p:nvSpPr>
          <p:cNvPr id="5" name="Content Placeholder 1">
            <a:extLst>
              <a:ext uri="{FF2B5EF4-FFF2-40B4-BE49-F238E27FC236}">
                <a16:creationId xmlns:a16="http://schemas.microsoft.com/office/drawing/2014/main" id="{DBCDC979-FE77-4C4B-BFBE-89543DFA0230}"/>
              </a:ext>
            </a:extLst>
          </p:cNvPr>
          <p:cNvSpPr txBox="1">
            <a:spLocks/>
          </p:cNvSpPr>
          <p:nvPr/>
        </p:nvSpPr>
        <p:spPr>
          <a:xfrm>
            <a:off x="405780" y="1896292"/>
            <a:ext cx="10620000" cy="4993223"/>
          </a:xfrm>
          <a:prstGeom prst="rect">
            <a:avLst/>
          </a:prstGeom>
          <a:noFill/>
        </p:spPr>
        <p:txBody>
          <a:bodyPr vert="horz" lIns="91440" tIns="45720" rIns="91440" bIns="45720" rtlCol="0">
            <a:normAutofit/>
          </a:bodyPr>
          <a:lst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ctr">
              <a:buNone/>
            </a:pPr>
            <a:r>
              <a:rPr lang="en-US" dirty="0">
                <a:latin typeface="Google Sans" panose="020B0503030502040204" pitchFamily="34" charset="0"/>
              </a:rPr>
              <a:t>To address this issue, we developed an </a:t>
            </a:r>
            <a:r>
              <a:rPr lang="en-US" b="1" dirty="0">
                <a:latin typeface="Google Sans" panose="020B0503030502040204" pitchFamily="34" charset="0"/>
              </a:rPr>
              <a:t>Inexpensive, Portable and </a:t>
            </a:r>
            <a:r>
              <a:rPr lang="en-US" b="1" dirty="0" err="1">
                <a:latin typeface="Google Sans" panose="020B0503030502040204" pitchFamily="34" charset="0"/>
              </a:rPr>
              <a:t>Realtime</a:t>
            </a:r>
            <a:r>
              <a:rPr lang="en-US" b="1" dirty="0">
                <a:latin typeface="Google Sans" panose="020B0503030502040204" pitchFamily="34" charset="0"/>
              </a:rPr>
              <a:t> Air Quality Analytics Application: Air </a:t>
            </a:r>
            <a:r>
              <a:rPr lang="en-US" b="1" dirty="0" err="1">
                <a:latin typeface="Google Sans" panose="020B0503030502040204" pitchFamily="34" charset="0"/>
              </a:rPr>
              <a:t>Cognizer</a:t>
            </a:r>
            <a:r>
              <a:rPr lang="en-US" dirty="0">
                <a:latin typeface="Google Sans" panose="020B0503030502040204" pitchFamily="34" charset="0"/>
              </a:rPr>
              <a:t>.</a:t>
            </a:r>
          </a:p>
          <a:p>
            <a:pPr marL="0" indent="0" algn="ctr">
              <a:buNone/>
            </a:pPr>
            <a:r>
              <a:rPr lang="en-US" dirty="0">
                <a:latin typeface="Google Sans" panose="020B0503030502040204" pitchFamily="34" charset="0"/>
              </a:rPr>
              <a:t>Air </a:t>
            </a:r>
            <a:r>
              <a:rPr lang="en-US" dirty="0" err="1">
                <a:latin typeface="Google Sans" panose="020B0503030502040204" pitchFamily="34" charset="0"/>
              </a:rPr>
              <a:t>Cognizer</a:t>
            </a:r>
            <a:r>
              <a:rPr lang="en-US" dirty="0">
                <a:latin typeface="Google Sans" panose="020B0503030502040204" pitchFamily="34" charset="0"/>
              </a:rPr>
              <a:t> predicts the AQI from the images captured using a smartphone device</a:t>
            </a:r>
            <a:r>
              <a:rPr lang="en-US" dirty="0" smtClean="0">
                <a:latin typeface="Google Sans" panose="020B0503030502040204" pitchFamily="34" charset="0"/>
              </a:rPr>
              <a:t>.</a:t>
            </a:r>
          </a:p>
          <a:p>
            <a:pPr marL="0" indent="0" algn="ctr">
              <a:buNone/>
            </a:pPr>
            <a:r>
              <a:rPr lang="en-US" b="1" dirty="0">
                <a:latin typeface="Google Sans" panose="020B0503030502040204" pitchFamily="34" charset="0"/>
              </a:rPr>
              <a:t>Air </a:t>
            </a:r>
            <a:r>
              <a:rPr lang="en-US" b="1" dirty="0" err="1">
                <a:latin typeface="Google Sans" panose="020B0503030502040204" pitchFamily="34" charset="0"/>
              </a:rPr>
              <a:t>Cognizer</a:t>
            </a:r>
            <a:r>
              <a:rPr lang="en-US" b="1" dirty="0">
                <a:latin typeface="Google Sans" panose="020B0503030502040204" pitchFamily="34" charset="0"/>
              </a:rPr>
              <a:t> is an Air Pollution Analytics Application.</a:t>
            </a:r>
          </a:p>
          <a:p>
            <a:pPr marL="0" indent="0" algn="ctr">
              <a:buNone/>
            </a:pPr>
            <a:endParaRPr lang="en-US" dirty="0">
              <a:latin typeface="Google Sans" panose="020B0503030502040204" pitchFamily="34" charset="0"/>
            </a:endParaRPr>
          </a:p>
          <a:p>
            <a:pPr marL="0" indent="0">
              <a:lnSpc>
                <a:spcPct val="100000"/>
              </a:lnSpc>
              <a:spcBef>
                <a:spcPts val="0"/>
              </a:spcBef>
              <a:buFont typeface="Arial" panose="020B0604020202020204" pitchFamily="34" charset="0"/>
              <a:buNone/>
            </a:pPr>
            <a:endParaRPr lang="en-US" sz="2400" dirty="0">
              <a:latin typeface="Google Sans" panose="020B0503030502040204" pitchFamily="34" charset="0"/>
            </a:endParaRPr>
          </a:p>
        </p:txBody>
      </p:sp>
    </p:spTree>
    <p:extLst>
      <p:ext uri="{BB962C8B-B14F-4D97-AF65-F5344CB8AC3E}">
        <p14:creationId xmlns:p14="http://schemas.microsoft.com/office/powerpoint/2010/main" val="1944169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D95C1AD-0DCD-4277-82DB-CC0288652D08}"/>
              </a:ext>
            </a:extLst>
          </p:cNvPr>
          <p:cNvSpPr>
            <a:spLocks noGrp="1"/>
          </p:cNvSpPr>
          <p:nvPr>
            <p:ph type="sldNum" sz="quarter" idx="12"/>
          </p:nvPr>
        </p:nvSpPr>
        <p:spPr/>
        <p:txBody>
          <a:bodyPr/>
          <a:lstStyle/>
          <a:p>
            <a:fld id="{2A013F82-EE5E-44EE-A61D-E31C6657F26F}" type="slidenum">
              <a:rPr lang="en-US" smtClean="0"/>
              <a:pPr/>
              <a:t>6</a:t>
            </a:fld>
            <a:endParaRPr lang="en-US" dirty="0"/>
          </a:p>
        </p:txBody>
      </p:sp>
      <p:sp>
        <p:nvSpPr>
          <p:cNvPr id="4" name="Title 3">
            <a:extLst>
              <a:ext uri="{FF2B5EF4-FFF2-40B4-BE49-F238E27FC236}">
                <a16:creationId xmlns:a16="http://schemas.microsoft.com/office/drawing/2014/main" id="{446633AA-FFCA-4D27-B16A-CAA50E631E2E}"/>
              </a:ext>
            </a:extLst>
          </p:cNvPr>
          <p:cNvSpPr>
            <a:spLocks noGrp="1"/>
          </p:cNvSpPr>
          <p:nvPr>
            <p:ph type="title"/>
          </p:nvPr>
        </p:nvSpPr>
        <p:spPr>
          <a:xfrm>
            <a:off x="277016" y="164089"/>
            <a:ext cx="11628000" cy="1080000"/>
          </a:xfrm>
        </p:spPr>
        <p:txBody>
          <a:bodyPr/>
          <a:lstStyle/>
          <a:p>
            <a:r>
              <a:rPr lang="en-US" dirty="0">
                <a:latin typeface="Google Sans" panose="020B0503030502040204" pitchFamily="34" charset="0"/>
              </a:rPr>
              <a:t>Comparison Matrix</a:t>
            </a:r>
            <a:endParaRPr lang="en-PK" dirty="0">
              <a:latin typeface="Google Sans" panose="020B0503030502040204" pitchFamily="34" charset="0"/>
            </a:endParaRPr>
          </a:p>
        </p:txBody>
      </p:sp>
      <p:sp>
        <p:nvSpPr>
          <p:cNvPr id="2" name="TextBox 1"/>
          <p:cNvSpPr txBox="1"/>
          <p:nvPr/>
        </p:nvSpPr>
        <p:spPr>
          <a:xfrm>
            <a:off x="1629916" y="1844824"/>
            <a:ext cx="8064896" cy="2246769"/>
          </a:xfrm>
          <a:prstGeom prst="rect">
            <a:avLst/>
          </a:prstGeom>
          <a:noFill/>
        </p:spPr>
        <p:txBody>
          <a:bodyPr wrap="square" rtlCol="0">
            <a:spAutoFit/>
          </a:bodyPr>
          <a:lstStyle/>
          <a:p>
            <a:pPr algn="ctr"/>
            <a:r>
              <a:rPr lang="en-US" sz="2800" dirty="0" smtClean="0">
                <a:latin typeface="Google Sans" panose="020B0503030502040204" pitchFamily="34" charset="0"/>
              </a:rPr>
              <a:t>We are the </a:t>
            </a:r>
            <a:r>
              <a:rPr lang="en-US" sz="2800" b="1" dirty="0" smtClean="0">
                <a:latin typeface="Google Sans" panose="020B0503030502040204" pitchFamily="34" charset="0"/>
              </a:rPr>
              <a:t>first movers in this market</a:t>
            </a:r>
            <a:r>
              <a:rPr lang="en-US" sz="2800" dirty="0" smtClean="0">
                <a:latin typeface="Google Sans" panose="020B0503030502040204" pitchFamily="34" charset="0"/>
              </a:rPr>
              <a:t>, right now we </a:t>
            </a:r>
            <a:r>
              <a:rPr lang="en-US" sz="2800" b="1" dirty="0" smtClean="0">
                <a:latin typeface="Google Sans" panose="020B0503030502040204" pitchFamily="34" charset="0"/>
              </a:rPr>
              <a:t>don’t have any competitors </a:t>
            </a:r>
            <a:r>
              <a:rPr lang="en-US" sz="2800" dirty="0" smtClean="0">
                <a:latin typeface="Google Sans" panose="020B0503030502040204" pitchFamily="34" charset="0"/>
              </a:rPr>
              <a:t>in this category and domain.</a:t>
            </a:r>
          </a:p>
          <a:p>
            <a:pPr algn="ctr"/>
            <a:r>
              <a:rPr lang="en-US" sz="2800" dirty="0" smtClean="0">
                <a:latin typeface="Google Sans" panose="020B0503030502040204" pitchFamily="34" charset="0"/>
              </a:rPr>
              <a:t>We are good to </a:t>
            </a:r>
            <a:r>
              <a:rPr lang="en-US" sz="2800" b="1" dirty="0" smtClean="0">
                <a:latin typeface="Google Sans" panose="020B0503030502040204" pitchFamily="34" charset="0"/>
              </a:rPr>
              <a:t>disrupt the market </a:t>
            </a:r>
            <a:r>
              <a:rPr lang="en-US" sz="2800" dirty="0" smtClean="0">
                <a:latin typeface="Google Sans" panose="020B0503030502040204" pitchFamily="34" charset="0"/>
              </a:rPr>
              <a:t>with our innovative approach</a:t>
            </a:r>
            <a:endParaRPr lang="en-US" sz="2800" dirty="0">
              <a:latin typeface="Google Sans" panose="020B0503030502040204" pitchFamily="34" charset="0"/>
            </a:endParaRPr>
          </a:p>
        </p:txBody>
      </p:sp>
    </p:spTree>
    <p:extLst>
      <p:ext uri="{BB962C8B-B14F-4D97-AF65-F5344CB8AC3E}">
        <p14:creationId xmlns:p14="http://schemas.microsoft.com/office/powerpoint/2010/main" val="3990944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D95C1AD-0DCD-4277-82DB-CC0288652D08}"/>
              </a:ext>
            </a:extLst>
          </p:cNvPr>
          <p:cNvSpPr>
            <a:spLocks noGrp="1"/>
          </p:cNvSpPr>
          <p:nvPr>
            <p:ph type="sldNum" sz="quarter" idx="12"/>
          </p:nvPr>
        </p:nvSpPr>
        <p:spPr/>
        <p:txBody>
          <a:bodyPr/>
          <a:lstStyle/>
          <a:p>
            <a:fld id="{2A013F82-EE5E-44EE-A61D-E31C6657F26F}" type="slidenum">
              <a:rPr lang="en-US" smtClean="0"/>
              <a:pPr/>
              <a:t>7</a:t>
            </a:fld>
            <a:endParaRPr lang="en-US" dirty="0"/>
          </a:p>
        </p:txBody>
      </p:sp>
      <p:sp>
        <p:nvSpPr>
          <p:cNvPr id="4" name="Title 3">
            <a:extLst>
              <a:ext uri="{FF2B5EF4-FFF2-40B4-BE49-F238E27FC236}">
                <a16:creationId xmlns:a16="http://schemas.microsoft.com/office/drawing/2014/main" id="{446633AA-FFCA-4D27-B16A-CAA50E631E2E}"/>
              </a:ext>
            </a:extLst>
          </p:cNvPr>
          <p:cNvSpPr>
            <a:spLocks noGrp="1"/>
          </p:cNvSpPr>
          <p:nvPr>
            <p:ph type="title"/>
          </p:nvPr>
        </p:nvSpPr>
        <p:spPr>
          <a:xfrm>
            <a:off x="277016" y="164089"/>
            <a:ext cx="11628000" cy="1080000"/>
          </a:xfrm>
        </p:spPr>
        <p:txBody>
          <a:bodyPr/>
          <a:lstStyle/>
          <a:p>
            <a:r>
              <a:rPr lang="en-US" dirty="0">
                <a:latin typeface="Google Sans" panose="020B0503030502040204" pitchFamily="34" charset="0"/>
              </a:rPr>
              <a:t>Market / Opportunity</a:t>
            </a:r>
            <a:endParaRPr lang="en-PK" dirty="0">
              <a:latin typeface="Google Sans" panose="020B0503030502040204" pitchFamily="34" charset="0"/>
            </a:endParaRPr>
          </a:p>
        </p:txBody>
      </p:sp>
      <p:sp>
        <p:nvSpPr>
          <p:cNvPr id="9" name="Content Placeholder 1">
            <a:extLst>
              <a:ext uri="{FF2B5EF4-FFF2-40B4-BE49-F238E27FC236}">
                <a16:creationId xmlns:a16="http://schemas.microsoft.com/office/drawing/2014/main" id="{4B2407A0-59D8-4CBD-B17B-321D714FF0CD}"/>
              </a:ext>
            </a:extLst>
          </p:cNvPr>
          <p:cNvSpPr txBox="1">
            <a:spLocks/>
          </p:cNvSpPr>
          <p:nvPr/>
        </p:nvSpPr>
        <p:spPr>
          <a:xfrm>
            <a:off x="405780" y="1244089"/>
            <a:ext cx="10585176" cy="3625071"/>
          </a:xfrm>
          <a:prstGeom prst="rect">
            <a:avLst/>
          </a:prstGeom>
          <a:noFill/>
        </p:spPr>
        <p:txBody>
          <a:bodyPr vert="horz" lIns="91440" tIns="45720" rIns="91440" bIns="45720" rtlCol="0">
            <a:noAutofit/>
          </a:bodyPr>
          <a:lst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2400" b="1" dirty="0">
                <a:solidFill>
                  <a:srgbClr val="0070C0"/>
                </a:solidFill>
                <a:latin typeface="Google Sans" panose="020B0503030502040204" pitchFamily="34" charset="0"/>
              </a:rPr>
              <a:t>THE TARGET MARKET</a:t>
            </a:r>
          </a:p>
          <a:p>
            <a:pPr marL="0" indent="0">
              <a:lnSpc>
                <a:spcPct val="100000"/>
              </a:lnSpc>
              <a:spcBef>
                <a:spcPts val="0"/>
              </a:spcBef>
              <a:buFont typeface="Arial" panose="020B0604020202020204" pitchFamily="34" charset="0"/>
              <a:buNone/>
            </a:pPr>
            <a:r>
              <a:rPr lang="en-US" sz="2400" dirty="0" smtClean="0">
                <a:latin typeface="Google Sans" panose="020B0503030502040204" pitchFamily="34" charset="0"/>
              </a:rPr>
              <a:t>Healthcare (Clean &amp; Green Energies Tech)</a:t>
            </a:r>
            <a:endParaRPr lang="en-US" sz="2400" dirty="0">
              <a:latin typeface="Google Sans" panose="020B0503030502040204" pitchFamily="34" charset="0"/>
            </a:endParaRPr>
          </a:p>
          <a:p>
            <a:pPr marL="0" indent="0">
              <a:lnSpc>
                <a:spcPct val="100000"/>
              </a:lnSpc>
              <a:spcBef>
                <a:spcPts val="0"/>
              </a:spcBef>
              <a:buNone/>
            </a:pPr>
            <a:r>
              <a:rPr lang="en-US" sz="2400" b="1" dirty="0">
                <a:solidFill>
                  <a:srgbClr val="0070C0"/>
                </a:solidFill>
                <a:latin typeface="Google Sans" panose="020B0503030502040204" pitchFamily="34" charset="0"/>
              </a:rPr>
              <a:t>TOTAL TARGET MARKET SIZE</a:t>
            </a:r>
          </a:p>
          <a:p>
            <a:pPr marL="0" indent="0">
              <a:lnSpc>
                <a:spcPct val="100000"/>
              </a:lnSpc>
              <a:spcBef>
                <a:spcPts val="0"/>
              </a:spcBef>
              <a:buNone/>
            </a:pPr>
            <a:r>
              <a:rPr lang="en-US" sz="2400" dirty="0" smtClean="0">
                <a:latin typeface="Google Sans" panose="020B0503030502040204" pitchFamily="34" charset="0"/>
              </a:rPr>
              <a:t>Global &amp; National Horizons</a:t>
            </a:r>
            <a:endParaRPr lang="en-US" sz="2400" dirty="0">
              <a:latin typeface="Google Sans" panose="020B0503030502040204" pitchFamily="34" charset="0"/>
            </a:endParaRPr>
          </a:p>
          <a:p>
            <a:pPr marL="0" indent="0">
              <a:lnSpc>
                <a:spcPct val="100000"/>
              </a:lnSpc>
              <a:spcBef>
                <a:spcPts val="0"/>
              </a:spcBef>
              <a:buNone/>
            </a:pPr>
            <a:r>
              <a:rPr lang="en-US" sz="2400" b="1" dirty="0">
                <a:solidFill>
                  <a:srgbClr val="0070C0"/>
                </a:solidFill>
                <a:latin typeface="Google Sans" panose="020B0503030502040204" pitchFamily="34" charset="0"/>
              </a:rPr>
              <a:t>MARKET SHARE THAT THE COMPANY WILL TARGET</a:t>
            </a:r>
          </a:p>
          <a:p>
            <a:pPr marL="0" indent="0">
              <a:lnSpc>
                <a:spcPct val="100000"/>
              </a:lnSpc>
              <a:spcBef>
                <a:spcPts val="0"/>
              </a:spcBef>
              <a:buNone/>
            </a:pPr>
            <a:r>
              <a:rPr lang="en-US" sz="2400" dirty="0" smtClean="0">
                <a:latin typeface="Google Sans" panose="020B0503030502040204" pitchFamily="34" charset="0"/>
              </a:rPr>
              <a:t>95%</a:t>
            </a:r>
            <a:endParaRPr lang="en-US" sz="2400" dirty="0">
              <a:latin typeface="Google Sans" panose="020B0503030502040204" pitchFamily="34" charset="0"/>
            </a:endParaRPr>
          </a:p>
        </p:txBody>
      </p:sp>
    </p:spTree>
    <p:extLst>
      <p:ext uri="{BB962C8B-B14F-4D97-AF65-F5344CB8AC3E}">
        <p14:creationId xmlns:p14="http://schemas.microsoft.com/office/powerpoint/2010/main" val="3247563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D95C1AD-0DCD-4277-82DB-CC0288652D08}"/>
              </a:ext>
            </a:extLst>
          </p:cNvPr>
          <p:cNvSpPr>
            <a:spLocks noGrp="1"/>
          </p:cNvSpPr>
          <p:nvPr>
            <p:ph type="sldNum" sz="quarter" idx="12"/>
          </p:nvPr>
        </p:nvSpPr>
        <p:spPr/>
        <p:txBody>
          <a:bodyPr/>
          <a:lstStyle/>
          <a:p>
            <a:fld id="{2A013F82-EE5E-44EE-A61D-E31C6657F26F}" type="slidenum">
              <a:rPr lang="en-US" smtClean="0"/>
              <a:pPr/>
              <a:t>8</a:t>
            </a:fld>
            <a:endParaRPr lang="en-US" dirty="0"/>
          </a:p>
        </p:txBody>
      </p:sp>
      <p:sp>
        <p:nvSpPr>
          <p:cNvPr id="4" name="Title 3">
            <a:extLst>
              <a:ext uri="{FF2B5EF4-FFF2-40B4-BE49-F238E27FC236}">
                <a16:creationId xmlns:a16="http://schemas.microsoft.com/office/drawing/2014/main" id="{446633AA-FFCA-4D27-B16A-CAA50E631E2E}"/>
              </a:ext>
            </a:extLst>
          </p:cNvPr>
          <p:cNvSpPr>
            <a:spLocks noGrp="1"/>
          </p:cNvSpPr>
          <p:nvPr>
            <p:ph type="title"/>
          </p:nvPr>
        </p:nvSpPr>
        <p:spPr>
          <a:xfrm>
            <a:off x="277016" y="164089"/>
            <a:ext cx="11628000" cy="1080000"/>
          </a:xfrm>
        </p:spPr>
        <p:txBody>
          <a:bodyPr/>
          <a:lstStyle/>
          <a:p>
            <a:r>
              <a:rPr lang="en-US" dirty="0">
                <a:latin typeface="Google Sans" panose="020B0503030502040204" pitchFamily="34" charset="0"/>
              </a:rPr>
              <a:t>Go to Market Strategy</a:t>
            </a:r>
            <a:endParaRPr lang="en-PK" dirty="0">
              <a:latin typeface="Google Sans" panose="020B0503030502040204" pitchFamily="34" charset="0"/>
            </a:endParaRPr>
          </a:p>
        </p:txBody>
      </p:sp>
      <p:sp>
        <p:nvSpPr>
          <p:cNvPr id="5" name="Content Placeholder 1">
            <a:extLst>
              <a:ext uri="{FF2B5EF4-FFF2-40B4-BE49-F238E27FC236}">
                <a16:creationId xmlns:a16="http://schemas.microsoft.com/office/drawing/2014/main" id="{DBCDC979-FE77-4C4B-BFBE-89543DFA0230}"/>
              </a:ext>
            </a:extLst>
          </p:cNvPr>
          <p:cNvSpPr txBox="1">
            <a:spLocks/>
          </p:cNvSpPr>
          <p:nvPr/>
        </p:nvSpPr>
        <p:spPr>
          <a:xfrm>
            <a:off x="405780" y="1244089"/>
            <a:ext cx="10585176" cy="4993223"/>
          </a:xfrm>
          <a:prstGeom prst="rect">
            <a:avLst/>
          </a:prstGeom>
          <a:noFill/>
        </p:spPr>
        <p:txBody>
          <a:bodyPr vert="horz" lIns="91440" tIns="45720" rIns="91440" bIns="45720" rtlCol="0">
            <a:normAutofit/>
          </a:bodyPr>
          <a:lst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a:lnSpc>
                <a:spcPct val="100000"/>
              </a:lnSpc>
              <a:spcBef>
                <a:spcPts val="0"/>
              </a:spcBef>
            </a:pPr>
            <a:r>
              <a:rPr lang="en-US" sz="2400" dirty="0" smtClean="0"/>
              <a:t>Launch a beta version to make people familiarize</a:t>
            </a:r>
          </a:p>
          <a:p>
            <a:pPr>
              <a:lnSpc>
                <a:spcPct val="100000"/>
              </a:lnSpc>
              <a:spcBef>
                <a:spcPts val="0"/>
              </a:spcBef>
            </a:pPr>
            <a:r>
              <a:rPr lang="en-US" sz="2400" dirty="0" smtClean="0"/>
              <a:t>Target Lahore &amp; Karachi as the AQI conditions are worst.</a:t>
            </a:r>
          </a:p>
          <a:p>
            <a:pPr>
              <a:lnSpc>
                <a:spcPct val="100000"/>
              </a:lnSpc>
              <a:spcBef>
                <a:spcPts val="0"/>
              </a:spcBef>
            </a:pPr>
            <a:r>
              <a:rPr lang="en-US" sz="2400" dirty="0" smtClean="0"/>
              <a:t>Within 6 months of feedback, launch a complete scaled product.</a:t>
            </a:r>
          </a:p>
          <a:p>
            <a:pPr>
              <a:lnSpc>
                <a:spcPct val="100000"/>
              </a:lnSpc>
              <a:spcBef>
                <a:spcPts val="0"/>
              </a:spcBef>
            </a:pPr>
            <a:r>
              <a:rPr lang="en-US" sz="2400" dirty="0" smtClean="0"/>
              <a:t>Within 1-year the application user base to be targeted as 70 Million</a:t>
            </a:r>
          </a:p>
          <a:p>
            <a:pPr>
              <a:lnSpc>
                <a:spcPct val="100000"/>
              </a:lnSpc>
              <a:spcBef>
                <a:spcPts val="0"/>
              </a:spcBef>
            </a:pPr>
            <a:r>
              <a:rPr lang="en-US" sz="2400" dirty="0" smtClean="0"/>
              <a:t>After 18 months, will have a very cheap monthly or yearly subscription for revenue generation.</a:t>
            </a:r>
          </a:p>
          <a:p>
            <a:pPr>
              <a:lnSpc>
                <a:spcPct val="100000"/>
              </a:lnSpc>
              <a:spcBef>
                <a:spcPts val="0"/>
              </a:spcBef>
            </a:pPr>
            <a:r>
              <a:rPr lang="en-US" sz="2400" dirty="0" smtClean="0"/>
              <a:t>No ads policy will be implemented by our company.</a:t>
            </a:r>
            <a:endParaRPr lang="en-US" sz="2400" dirty="0"/>
          </a:p>
        </p:txBody>
      </p:sp>
    </p:spTree>
    <p:extLst>
      <p:ext uri="{BB962C8B-B14F-4D97-AF65-F5344CB8AC3E}">
        <p14:creationId xmlns:p14="http://schemas.microsoft.com/office/powerpoint/2010/main" val="1352292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D95C1AD-0DCD-4277-82DB-CC0288652D08}"/>
              </a:ext>
            </a:extLst>
          </p:cNvPr>
          <p:cNvSpPr>
            <a:spLocks noGrp="1"/>
          </p:cNvSpPr>
          <p:nvPr>
            <p:ph type="sldNum" sz="quarter" idx="12"/>
          </p:nvPr>
        </p:nvSpPr>
        <p:spPr/>
        <p:txBody>
          <a:bodyPr/>
          <a:lstStyle/>
          <a:p>
            <a:fld id="{2A013F82-EE5E-44EE-A61D-E31C6657F26F}" type="slidenum">
              <a:rPr lang="en-US" smtClean="0"/>
              <a:pPr/>
              <a:t>9</a:t>
            </a:fld>
            <a:endParaRPr lang="en-US" dirty="0"/>
          </a:p>
        </p:txBody>
      </p:sp>
      <p:sp>
        <p:nvSpPr>
          <p:cNvPr id="4" name="Title 3">
            <a:extLst>
              <a:ext uri="{FF2B5EF4-FFF2-40B4-BE49-F238E27FC236}">
                <a16:creationId xmlns:a16="http://schemas.microsoft.com/office/drawing/2014/main" id="{446633AA-FFCA-4D27-B16A-CAA50E631E2E}"/>
              </a:ext>
            </a:extLst>
          </p:cNvPr>
          <p:cNvSpPr>
            <a:spLocks noGrp="1"/>
          </p:cNvSpPr>
          <p:nvPr>
            <p:ph type="title"/>
          </p:nvPr>
        </p:nvSpPr>
        <p:spPr>
          <a:xfrm>
            <a:off x="277016" y="164089"/>
            <a:ext cx="11628000" cy="1080000"/>
          </a:xfrm>
        </p:spPr>
        <p:txBody>
          <a:bodyPr/>
          <a:lstStyle/>
          <a:p>
            <a:r>
              <a:rPr lang="en-US" dirty="0">
                <a:latin typeface="Google Sans" panose="020B0503030502040204" pitchFamily="34" charset="0"/>
              </a:rPr>
              <a:t>Why Us?  Why Now?</a:t>
            </a:r>
            <a:endParaRPr lang="en-PK" dirty="0">
              <a:latin typeface="Google Sans" panose="020B0503030502040204" pitchFamily="34" charset="0"/>
            </a:endParaRPr>
          </a:p>
        </p:txBody>
      </p:sp>
      <p:sp>
        <p:nvSpPr>
          <p:cNvPr id="5" name="Content Placeholder 1">
            <a:extLst>
              <a:ext uri="{FF2B5EF4-FFF2-40B4-BE49-F238E27FC236}">
                <a16:creationId xmlns:a16="http://schemas.microsoft.com/office/drawing/2014/main" id="{DBCDC979-FE77-4C4B-BFBE-89543DFA0230}"/>
              </a:ext>
            </a:extLst>
          </p:cNvPr>
          <p:cNvSpPr txBox="1">
            <a:spLocks/>
          </p:cNvSpPr>
          <p:nvPr/>
        </p:nvSpPr>
        <p:spPr>
          <a:xfrm>
            <a:off x="405780" y="1244089"/>
            <a:ext cx="10620000" cy="4993223"/>
          </a:xfrm>
          <a:prstGeom prst="rect">
            <a:avLst/>
          </a:prstGeom>
          <a:noFill/>
        </p:spPr>
        <p:txBody>
          <a:bodyPr vert="horz" lIns="91440" tIns="45720" rIns="91440" bIns="45720" rtlCol="0">
            <a:normAutofit/>
          </a:bodyPr>
          <a:lst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a:lnSpc>
                <a:spcPct val="100000"/>
              </a:lnSpc>
              <a:spcBef>
                <a:spcPts val="0"/>
              </a:spcBef>
            </a:pPr>
            <a:r>
              <a:rPr lang="en-US" sz="2400" dirty="0" smtClean="0"/>
              <a:t>We are the first movers in this market</a:t>
            </a:r>
          </a:p>
          <a:p>
            <a:pPr>
              <a:lnSpc>
                <a:spcPct val="100000"/>
              </a:lnSpc>
              <a:spcBef>
                <a:spcPts val="0"/>
              </a:spcBef>
            </a:pPr>
            <a:r>
              <a:rPr lang="en-US" sz="2400" dirty="0" smtClean="0"/>
              <a:t>We are unique and innovative</a:t>
            </a:r>
          </a:p>
          <a:p>
            <a:pPr>
              <a:lnSpc>
                <a:spcPct val="100000"/>
              </a:lnSpc>
              <a:spcBef>
                <a:spcPts val="0"/>
              </a:spcBef>
            </a:pPr>
            <a:r>
              <a:rPr lang="en-US" sz="2400" dirty="0" smtClean="0"/>
              <a:t>We have our laboratory tests &amp; trials undergoing</a:t>
            </a:r>
          </a:p>
          <a:p>
            <a:pPr>
              <a:lnSpc>
                <a:spcPct val="100000"/>
              </a:lnSpc>
              <a:spcBef>
                <a:spcPts val="0"/>
              </a:spcBef>
            </a:pPr>
            <a:r>
              <a:rPr lang="en-US" sz="2400" dirty="0" smtClean="0"/>
              <a:t>We are the market disrupters in this domain</a:t>
            </a:r>
          </a:p>
          <a:p>
            <a:pPr>
              <a:lnSpc>
                <a:spcPct val="100000"/>
              </a:lnSpc>
              <a:spcBef>
                <a:spcPts val="0"/>
              </a:spcBef>
            </a:pPr>
            <a:r>
              <a:rPr lang="en-US" sz="2400" dirty="0" smtClean="0"/>
              <a:t>AQI of Pakistani cities are deteriorating badly.</a:t>
            </a:r>
            <a:endParaRPr lang="en-US" sz="2400" dirty="0"/>
          </a:p>
        </p:txBody>
      </p:sp>
    </p:spTree>
    <p:extLst>
      <p:ext uri="{BB962C8B-B14F-4D97-AF65-F5344CB8AC3E}">
        <p14:creationId xmlns:p14="http://schemas.microsoft.com/office/powerpoint/2010/main" val="18707118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1564227</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Take your audience through a digital tunnel where they'll  burst through to the other side and see the information you want to present. Show them lists, charts, tables, SmartArt,  and pictures using a variety of layouts in widescreen (16X9) format. This design works well for subjects on science and technology, computers, communication, and more.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TP102895246</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835483</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74228E6B-D70C-44BB-A81F-A245495F612B}">
  <ds:schemaRefs>
    <ds:schemaRef ds:uri="http://schemas.microsoft.com/sharepoint/v3/contenttype/forms"/>
  </ds:schemaRefs>
</ds:datastoreItem>
</file>

<file path=customXml/itemProps2.xml><?xml version="1.0" encoding="utf-8"?>
<ds:datastoreItem xmlns:ds="http://schemas.openxmlformats.org/officeDocument/2006/customXml" ds:itemID="{22CCB507-0646-4A50-A4F7-7F385079D5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0E41224-0370-4595-877C-23316CD80004}">
  <ds:schemaRefs>
    <ds:schemaRef ds:uri="4873beb7-5857-4685-be1f-d57550cc96cc"/>
    <ds:schemaRef ds:uri="http://schemas.microsoft.com/office/2006/metadata/properties"/>
    <ds:schemaRef ds:uri="http://purl.org/dc/terms/"/>
    <ds:schemaRef ds:uri="http://purl.org/dc/dcmitype/"/>
    <ds:schemaRef ds:uri="http://schemas.openxmlformats.org/package/2006/metadata/core-properties"/>
    <ds:schemaRef ds:uri="http://schemas.microsoft.com/office/infopath/2007/PartnerControls"/>
    <ds:schemaRef ds:uri="http://schemas.microsoft.com/office/2006/documentManagement/types"/>
    <ds:schemaRef ds:uri="http://purl.org/dc/elements/1.1/"/>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20947</TotalTime>
  <Words>1222</Words>
  <Application>Microsoft Office PowerPoint</Application>
  <PresentationFormat>Custom</PresentationFormat>
  <Paragraphs>153</Paragraphs>
  <Slides>13</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Corbel</vt:lpstr>
      <vt:lpstr>Google Sans</vt:lpstr>
      <vt:lpstr>Wingdings</vt:lpstr>
      <vt:lpstr>Office Theme</vt:lpstr>
      <vt:lpstr>Air Cognizer Team Reliance – UET Peshawar</vt:lpstr>
      <vt:lpstr>One Sentence Pitch</vt:lpstr>
      <vt:lpstr>Introduction</vt:lpstr>
      <vt:lpstr>The Problem</vt:lpstr>
      <vt:lpstr>The Solution to the Problem</vt:lpstr>
      <vt:lpstr>Comparison Matrix</vt:lpstr>
      <vt:lpstr>Market / Opportunity</vt:lpstr>
      <vt:lpstr>Go to Market Strategy</vt:lpstr>
      <vt:lpstr>Why Us?  Why Now?</vt:lpstr>
      <vt:lpstr>Product Cost Matrix</vt:lpstr>
      <vt:lpstr>Financial Strategy </vt:lpstr>
      <vt:lpstr>Project Team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Sohail Tanveer</dc:creator>
  <cp:lastModifiedBy>RELIANCE</cp:lastModifiedBy>
  <cp:revision>888</cp:revision>
  <cp:lastPrinted>2018-01-04T10:46:38Z</cp:lastPrinted>
  <dcterms:created xsi:type="dcterms:W3CDTF">2017-01-19T14:47:00Z</dcterms:created>
  <dcterms:modified xsi:type="dcterms:W3CDTF">2022-05-12T18:15:25Z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