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6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3C2B-CC08-452F-AEE0-B0067154DC4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C3EE9-F408-43D5-A5EE-FDA0927BD2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Josh tool with the </a:t>
            </a:r>
            <a:r>
              <a:rPr lang="en-US" dirty="0" err="1" smtClean="0"/>
              <a:t>IG</a:t>
            </a:r>
            <a:r>
              <a:rPr lang="en-US" dirty="0" smtClean="0"/>
              <a:t> Publisher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3462" descr="PPT346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2839"/>
            <a:ext cx="9144000" cy="51523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6046" descr="PPT60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88415"/>
            <a:ext cx="9144000" cy="46811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Updating spreadsheets for Argo </a:t>
            </a:r>
            <a:r>
              <a:rPr lang="en-US" dirty="0" err="1" smtClean="0"/>
              <a:t>DSTU</a:t>
            </a:r>
            <a:r>
              <a:rPr lang="en-US" dirty="0" smtClean="0"/>
              <a:t>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nagit_PPT2C74" descr="PPT2C7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081"/>
            <a:ext cx="9144000" cy="56698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56C1" descr="PPT56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380" y="2090904"/>
            <a:ext cx="8095239" cy="26761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7DA3" descr="PPT7DA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0095" y="938523"/>
            <a:ext cx="6123810" cy="49809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F638" descr="PPTF6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30441"/>
            <a:ext cx="9144000" cy="33971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nagit_PPT7CCC" descr="PPT7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39334"/>
            <a:ext cx="9144000" cy="4179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nagit_PPTFC56" descr="PPTFC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98" y="0"/>
            <a:ext cx="89768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BF88" descr="PPTBF8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761" y="567095"/>
            <a:ext cx="7190477" cy="5723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1E72" descr="PPT1E7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952" y="481381"/>
            <a:ext cx="7838096" cy="58952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47D4" descr="PPT47D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476" y="2238523"/>
            <a:ext cx="6219048" cy="23809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6D11" descr="PPT6D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9642" y="0"/>
            <a:ext cx="366471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90E5" descr="PPT90E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8666" y="686142"/>
            <a:ext cx="4466667" cy="5485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D850" descr="PPTD8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3850"/>
            <a:ext cx="9144000" cy="3650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nagit_PPTE234" descr="PPTE2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714" y="1643285"/>
            <a:ext cx="5628572" cy="3571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How to use Josh tool with the IG Publisher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Updating spreadsheets for Argo DSTU Profiles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Josh tool with the IG Publisher</dc:title>
  <dc:creator>Eric Haas</dc:creator>
  <cp:lastModifiedBy>Eric Haas</cp:lastModifiedBy>
  <cp:revision>1</cp:revision>
  <dcterms:created xsi:type="dcterms:W3CDTF">2016-10-21T06:03:25Z</dcterms:created>
  <dcterms:modified xsi:type="dcterms:W3CDTF">2016-10-21T06:03:54Z</dcterms:modified>
</cp:coreProperties>
</file>