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C1E4-9294-614D-9AAE-2052A320741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6EAF-29CC-D447-B529-FE51A98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Healthedata1/Manual_Examples/blob/master/argo-pd.cs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Update </a:t>
            </a:r>
            <a:r>
              <a:rPr lang="en-US" dirty="0"/>
              <a:t>P</a:t>
            </a:r>
            <a:r>
              <a:rPr lang="en-US" dirty="0" smtClean="0"/>
              <a:t>atient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7366" y="1690688"/>
            <a:ext cx="88602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	1000</a:t>
            </a:r>
          </a:p>
          <a:p>
            <a:r>
              <a:rPr lang="en-US" dirty="0" err="1" smtClean="0"/>
              <a:t>mrn</a:t>
            </a:r>
            <a:r>
              <a:rPr lang="en-US" dirty="0" smtClean="0"/>
              <a:t>	103270</a:t>
            </a:r>
          </a:p>
          <a:p>
            <a:r>
              <a:rPr lang="en-US" dirty="0" smtClean="0"/>
              <a:t>2f_name	Amy</a:t>
            </a:r>
          </a:p>
          <a:p>
            <a:r>
              <a:rPr lang="en-US" dirty="0" err="1" smtClean="0"/>
              <a:t>l_name</a:t>
            </a:r>
            <a:r>
              <a:rPr lang="en-US" dirty="0" smtClean="0"/>
              <a:t>	Shaw</a:t>
            </a:r>
          </a:p>
          <a:p>
            <a:r>
              <a:rPr lang="en-US" dirty="0" smtClean="0"/>
              <a:t>mi	</a:t>
            </a:r>
            <a:r>
              <a:rPr lang="en-US" dirty="0" err="1" smtClean="0"/>
              <a:t>Vb</a:t>
            </a:r>
            <a:endParaRPr lang="en-US" dirty="0" smtClean="0"/>
          </a:p>
          <a:p>
            <a:r>
              <a:rPr lang="en-US" dirty="0" smtClean="0"/>
              <a:t>_sex	F</a:t>
            </a:r>
          </a:p>
          <a:p>
            <a:r>
              <a:rPr lang="en-US" dirty="0" smtClean="0"/>
              <a:t>gender	</a:t>
            </a:r>
            <a:r>
              <a:rPr lang="en-US" dirty="0" err="1" smtClean="0"/>
              <a:t>femal</a:t>
            </a:r>
            <a:endParaRPr lang="en-US" dirty="0" smtClean="0"/>
          </a:p>
          <a:p>
            <a:r>
              <a:rPr lang="en-US" dirty="0" err="1" smtClean="0"/>
              <a:t>eb_date</a:t>
            </a:r>
            <a:r>
              <a:rPr lang="en-US" dirty="0" smtClean="0"/>
              <a:t>	39133</a:t>
            </a:r>
          </a:p>
          <a:p>
            <a:r>
              <a:rPr lang="en-US" dirty="0" err="1" smtClean="0"/>
              <a:t>lang</a:t>
            </a:r>
            <a:r>
              <a:rPr lang="en-US" dirty="0" smtClean="0"/>
              <a:t>	</a:t>
            </a:r>
            <a:r>
              <a:rPr lang="en-US" dirty="0" err="1" smtClean="0"/>
              <a:t>en|English</a:t>
            </a:r>
            <a:endParaRPr lang="en-US" dirty="0" smtClean="0"/>
          </a:p>
          <a:p>
            <a:r>
              <a:rPr lang="en-US" dirty="0" smtClean="0"/>
              <a:t>race_cat_1	2106-3|White</a:t>
            </a:r>
          </a:p>
          <a:p>
            <a:r>
              <a:rPr lang="en-US" dirty="0" smtClean="0"/>
              <a:t>race_cat_2	1002-5|American Indian or Alaska Native</a:t>
            </a:r>
          </a:p>
          <a:p>
            <a:r>
              <a:rPr lang="en-US" dirty="0" smtClean="0"/>
              <a:t>race_cat_3	2028-9|Asian</a:t>
            </a:r>
          </a:p>
          <a:p>
            <a:r>
              <a:rPr lang="en-US" dirty="0" smtClean="0"/>
              <a:t>race_det_1	1586-7|Shoshone</a:t>
            </a:r>
          </a:p>
          <a:p>
            <a:r>
              <a:rPr lang="en-US" dirty="0" smtClean="0"/>
              <a:t>race_det_2	2036-2|Filipino</a:t>
            </a:r>
          </a:p>
          <a:p>
            <a:r>
              <a:rPr lang="en-US" dirty="0" err="1" smtClean="0"/>
              <a:t>ethn_cat</a:t>
            </a:r>
            <a:r>
              <a:rPr lang="en-US" dirty="0" smtClean="0"/>
              <a:t>	</a:t>
            </a:r>
            <a:r>
              <a:rPr lang="en-US" dirty="0" err="1" smtClean="0"/>
              <a:t>hispanic</a:t>
            </a:r>
            <a:r>
              <a:rPr lang="en-US" dirty="0" smtClean="0"/>
              <a:t> or </a:t>
            </a:r>
            <a:r>
              <a:rPr lang="en-US" dirty="0" err="1" smtClean="0"/>
              <a:t>latino</a:t>
            </a:r>
            <a:endParaRPr lang="en-US" dirty="0" smtClean="0"/>
          </a:p>
          <a:p>
            <a:r>
              <a:rPr lang="en-US" dirty="0" smtClean="0"/>
              <a:t>ethn_det_1	2184-0|Dominican</a:t>
            </a:r>
          </a:p>
          <a:p>
            <a:r>
              <a:rPr lang="en-US" dirty="0" smtClean="0"/>
              <a:t>ethn_det_2	2148-5|Mexican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4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0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Update Xml ”Template”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620" y="1690688"/>
            <a:ext cx="1281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invalidUrl="https://github.com/Healthedata1/Manual_Examples/blob/master/Manual Argo patient templae.xml"/>
              </a:rPr>
              <a:t>https://github.com/Healthedata1/Manual_Examples/blob/master/Manual%20Argo%20patient%20templae.xml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0" y="2891017"/>
            <a:ext cx="9118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7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Select Endpoint and add Headers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5" y="1690688"/>
            <a:ext cx="9806609" cy="456429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0" y="4165600"/>
            <a:ext cx="7126514" cy="78251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05700" y="1625147"/>
            <a:ext cx="3670852" cy="456164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Copy and Paste body into Postman and Click Send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13" y="1845020"/>
            <a:ext cx="8315915" cy="478075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475186" y="2525033"/>
            <a:ext cx="3670852" cy="456164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9314" y="2981197"/>
            <a:ext cx="1494972" cy="456164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Look for status in Response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192"/>
            <a:ext cx="12192000" cy="373161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387771" y="1563192"/>
            <a:ext cx="1494972" cy="456164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7454" y="2660673"/>
            <a:ext cx="1494972" cy="456164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Directory 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0188" y="1481959"/>
            <a:ext cx="7543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Link: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https://github.com/Healthedata1/Manual_Examples/blob/master/argo-pd.csv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 URL:  </a:t>
            </a:r>
            <a:r>
              <a:rPr lang="en-US" dirty="0"/>
              <a:t>http://sqlonfhir-stu3.azurewebsites.net/</a:t>
            </a:r>
            <a:r>
              <a:rPr lang="en-US" dirty="0" err="1"/>
              <a:t>fhir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Directory 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890" y="1481959"/>
            <a:ext cx="1048144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 for Practitioner by demographics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Name: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 [Base]/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Practitioner?name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=[name]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Specialty:</a:t>
            </a:r>
          </a:p>
          <a:p>
            <a:pPr lvl="1"/>
            <a:r>
              <a:rPr lang="en-US" sz="2800" dirty="0" smtClean="0"/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 [Base]/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PractitionerRole?specialty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=[code]&amp;_include=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PractitionerRole.practitioner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6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Directory 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890" y="1481959"/>
            <a:ext cx="104814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for Practitioner within a region (city, state)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Practitioner or specialty within a specified distance</a:t>
            </a:r>
          </a:p>
          <a:p>
            <a:pPr lvl="1"/>
            <a:r>
              <a:rPr lang="en-US" sz="2800" dirty="0" smtClean="0"/>
              <a:t>	 - 10 miles from patient home </a:t>
            </a:r>
            <a:r>
              <a:rPr lang="en-US" sz="2800" dirty="0" smtClean="0">
                <a:sym typeface="Wingdings"/>
              </a:rPr>
              <a:t> use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near </a:t>
            </a:r>
            <a:r>
              <a:rPr lang="en-US" sz="2800" dirty="0" smtClean="0">
                <a:sym typeface="Wingdings"/>
              </a:rPr>
              <a:t>parameter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Show me every one of this specialty in the city</a:t>
            </a:r>
          </a:p>
          <a:p>
            <a:pPr lvl="1"/>
            <a:r>
              <a:rPr lang="en-US" sz="2800" dirty="0" smtClean="0"/>
              <a:t>	- </a:t>
            </a:r>
            <a:r>
              <a:rPr lang="en-US" sz="2800" dirty="0" smtClean="0"/>
              <a:t>Specialty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 [Base]/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PractitionerRole?address-city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=[code]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7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Directory 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890" y="1481959"/>
            <a:ext cx="1048144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Search </a:t>
            </a:r>
            <a:r>
              <a:rPr lang="en-US" sz="2800" dirty="0"/>
              <a:t>for Organization and facility by:</a:t>
            </a:r>
          </a:p>
          <a:p>
            <a:pPr lvl="1"/>
            <a:r>
              <a:rPr lang="en-US" sz="2800" dirty="0" smtClean="0"/>
              <a:t>Name: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 [Base]/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Organization?name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=[name]</a:t>
            </a:r>
            <a:endParaRPr lang="en-US" sz="2800" dirty="0"/>
          </a:p>
          <a:p>
            <a:pPr lvl="1"/>
            <a:r>
              <a:rPr lang="en-US" sz="2800" dirty="0" smtClean="0"/>
              <a:t>Address: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 [Base]/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Organization?address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=[text]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3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136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</vt:lpstr>
      <vt:lpstr>Wingdings</vt:lpstr>
      <vt:lpstr>Arial</vt:lpstr>
      <vt:lpstr>Office Theme</vt:lpstr>
      <vt:lpstr>1. Update Patient Example</vt:lpstr>
      <vt:lpstr>2. Update Xml ”Template”</vt:lpstr>
      <vt:lpstr>3. Select Endpoint and add Headers</vt:lpstr>
      <vt:lpstr>4. Copy and Paste body into Postman and Click Send</vt:lpstr>
      <vt:lpstr>5. Look for status in Response</vt:lpstr>
      <vt:lpstr>Provider Directory examples </vt:lpstr>
      <vt:lpstr>Provider Directory examples </vt:lpstr>
      <vt:lpstr>Provider Directory examples </vt:lpstr>
      <vt:lpstr>Provider Directory examples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Select Endpoint and add Headers</dc:title>
  <dc:creator>Eric Haas</dc:creator>
  <cp:lastModifiedBy>Eric Haas</cp:lastModifiedBy>
  <cp:revision>6</cp:revision>
  <dcterms:created xsi:type="dcterms:W3CDTF">2019-01-17T14:21:22Z</dcterms:created>
  <dcterms:modified xsi:type="dcterms:W3CDTF">2019-01-17T17:02:38Z</dcterms:modified>
</cp:coreProperties>
</file>