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9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5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8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/>
    <p:restoredTop sz="94601"/>
  </p:normalViewPr>
  <p:slideViewPr>
    <p:cSldViewPr snapToGrid="0" snapToObjects="1">
      <p:cViewPr varScale="1">
        <p:scale>
          <a:sx n="216" d="100"/>
          <a:sy n="216" d="100"/>
        </p:scale>
        <p:origin x="3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FBAD-EC1A-3446-B1A9-854C58439E0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H="1">
            <a:off x="2282017" y="2572602"/>
            <a:ext cx="2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147483" y="470311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16460" y="2683354"/>
            <a:ext cx="2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99883" y="485551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58277" y="2138979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58275" y="72524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76207" y="4966448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37108" y="501575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37108" y="72524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37110" y="2188283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MeasureReport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96924" y="2128224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776210" y="3636086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559085" y="1381459"/>
            <a:ext cx="0" cy="80682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0"/>
          </p:cNvCxnSpPr>
          <p:nvPr/>
        </p:nvCxnSpPr>
        <p:spPr>
          <a:xfrm>
            <a:off x="2559085" y="2844498"/>
            <a:ext cx="0" cy="21712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3581063" y="2456331"/>
            <a:ext cx="1415859" cy="60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3581061" y="2456329"/>
            <a:ext cx="1394346" cy="28875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6" idx="1"/>
          </p:cNvCxnSpPr>
          <p:nvPr/>
        </p:nvCxnSpPr>
        <p:spPr>
          <a:xfrm flipV="1">
            <a:off x="3581061" y="5294557"/>
            <a:ext cx="5195146" cy="493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2" idx="1"/>
          </p:cNvCxnSpPr>
          <p:nvPr/>
        </p:nvCxnSpPr>
        <p:spPr>
          <a:xfrm flipV="1">
            <a:off x="3581064" y="3964193"/>
            <a:ext cx="5195147" cy="13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4" idx="1"/>
          </p:cNvCxnSpPr>
          <p:nvPr/>
        </p:nvCxnSpPr>
        <p:spPr>
          <a:xfrm>
            <a:off x="7040873" y="2456333"/>
            <a:ext cx="1717402" cy="1075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5" idx="1"/>
          </p:cNvCxnSpPr>
          <p:nvPr/>
        </p:nvCxnSpPr>
        <p:spPr>
          <a:xfrm flipV="1">
            <a:off x="3581061" y="1053351"/>
            <a:ext cx="5177214" cy="14630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9663" y="5156056"/>
            <a:ext cx="640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0104" y="4480122"/>
            <a:ext cx="21564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Location (extension in STU3)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4017" y="3552711"/>
            <a:ext cx="1476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evaluatedResource</a:t>
            </a:r>
            <a:r>
              <a:rPr lang="en-US" sz="1200" dirty="0" smtClean="0"/>
              <a:t> (extension in STU3)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170016" y="1727497"/>
            <a:ext cx="8433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56319" y="1472462"/>
            <a:ext cx="174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supportingOrganization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339365" y="3280637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21751" y="2361307"/>
            <a:ext cx="640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patient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93463" y="2329925"/>
            <a:ext cx="9144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beneficiary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 flipH="1">
            <a:off x="2282017" y="2572602"/>
            <a:ext cx="2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147483" y="470311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416460" y="2683354"/>
            <a:ext cx="2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99883" y="485551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58277" y="2138979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58275" y="72524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76207" y="4966448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37108" y="500791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37108" y="72524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37110" y="2188283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MeasureReport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96924" y="2128224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11273" y="329722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758274" y="3297222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559085" y="1381459"/>
            <a:ext cx="0" cy="80682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59084" y="2858215"/>
            <a:ext cx="2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3581063" y="2456331"/>
            <a:ext cx="1415859" cy="60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3581061" y="2448494"/>
            <a:ext cx="1394346" cy="28875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 flipV="1">
            <a:off x="3581061" y="3625331"/>
            <a:ext cx="1430212" cy="1710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6" idx="1"/>
          </p:cNvCxnSpPr>
          <p:nvPr/>
        </p:nvCxnSpPr>
        <p:spPr>
          <a:xfrm flipV="1">
            <a:off x="3581061" y="5294557"/>
            <a:ext cx="5195146" cy="41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7055226" y="3625331"/>
            <a:ext cx="17030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4" idx="1"/>
          </p:cNvCxnSpPr>
          <p:nvPr/>
        </p:nvCxnSpPr>
        <p:spPr>
          <a:xfrm>
            <a:off x="7040873" y="2456333"/>
            <a:ext cx="1717402" cy="1075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5" idx="1"/>
          </p:cNvCxnSpPr>
          <p:nvPr/>
        </p:nvCxnSpPr>
        <p:spPr>
          <a:xfrm flipV="1">
            <a:off x="3581061" y="1053351"/>
            <a:ext cx="5177214" cy="14630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5364" y="5176223"/>
            <a:ext cx="82296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performer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0016" y="1727497"/>
            <a:ext cx="8433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56319" y="1472462"/>
            <a:ext cx="174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supportingOrganization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0480" y="3361764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subject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21751" y="2361307"/>
            <a:ext cx="640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patient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93463" y="2329925"/>
            <a:ext cx="9144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beneficiary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8917" y="3978993"/>
            <a:ext cx="7315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4017" y="3552711"/>
            <a:ext cx="1476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evaluatedResource</a:t>
            </a:r>
            <a:r>
              <a:rPr lang="en-US" sz="1200" dirty="0" smtClean="0"/>
              <a:t> (extension in STU3)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77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079849" y="780849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34099" y="4972521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Resource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34099" y="689846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34101" y="2152887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MeasureReport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158978" y="4316304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556076" y="1346063"/>
            <a:ext cx="0" cy="80682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flipH="1">
            <a:off x="3556076" y="2809104"/>
            <a:ext cx="2" cy="21050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4578054" y="2480996"/>
            <a:ext cx="3580924" cy="2163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5" idx="1"/>
          </p:cNvCxnSpPr>
          <p:nvPr/>
        </p:nvCxnSpPr>
        <p:spPr>
          <a:xfrm flipV="1">
            <a:off x="4578054" y="1108958"/>
            <a:ext cx="3501795" cy="13720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67007" y="1692101"/>
            <a:ext cx="8433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55741" y="1415102"/>
            <a:ext cx="1740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supportingOrganization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0800000" flipV="1">
            <a:off x="5600031" y="3338930"/>
            <a:ext cx="13115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1008" y="3517315"/>
            <a:ext cx="1476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evaluatedResource</a:t>
            </a:r>
            <a:r>
              <a:rPr lang="en-US" sz="1200" dirty="0" smtClean="0"/>
              <a:t> (extension in STU3)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686499" y="5124921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Resource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838899" y="5277321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Resource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991299" y="5429721"/>
            <a:ext cx="2043953" cy="656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8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Data Requirements(Optional)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Submit 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8747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4103" y="53349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4103" y="6244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Collect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Get Data </a:t>
            </a:r>
            <a:r>
              <a:rPr lang="en-US" dirty="0" smtClean="0"/>
              <a:t>Requirements(Optional)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8747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4103" y="53349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4103" y="6244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Subscribe for Measure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Collect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4103" y="53349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4103" y="6244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7018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Get </a:t>
            </a:r>
            <a:r>
              <a:rPr lang="en-US" dirty="0"/>
              <a:t>Data Requirements(Optional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47614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Notification of Measure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39603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9" idx="1"/>
          </p:cNvCxnSpPr>
          <p:nvPr/>
        </p:nvCxnSpPr>
        <p:spPr>
          <a:xfrm>
            <a:off x="5531332" y="2666222"/>
            <a:ext cx="1325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8" idx="3"/>
          </p:cNvCxnSpPr>
          <p:nvPr/>
        </p:nvCxnSpPr>
        <p:spPr>
          <a:xfrm flipH="1">
            <a:off x="5521928" y="4499829"/>
            <a:ext cx="1325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8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104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22</cp:revision>
  <dcterms:created xsi:type="dcterms:W3CDTF">2018-07-04T18:43:24Z</dcterms:created>
  <dcterms:modified xsi:type="dcterms:W3CDTF">2018-08-10T09:00:32Z</dcterms:modified>
</cp:coreProperties>
</file>