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8320088" cy="9229725"/>
  <p:notesSz cx="6858000" cy="9144000"/>
  <p:defaultTextStyle>
    <a:defPPr>
      <a:defRPr lang="en-US"/>
    </a:defPPr>
    <a:lvl1pPr marL="0" algn="l" defTabSz="904799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1pPr>
    <a:lvl2pPr marL="452399" algn="l" defTabSz="904799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2pPr>
    <a:lvl3pPr marL="904799" algn="l" defTabSz="904799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3pPr>
    <a:lvl4pPr marL="1357198" algn="l" defTabSz="904799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4pPr>
    <a:lvl5pPr marL="1809598" algn="l" defTabSz="904799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5pPr>
    <a:lvl6pPr marL="2261997" algn="l" defTabSz="904799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6pPr>
    <a:lvl7pPr marL="2714396" algn="l" defTabSz="904799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7pPr>
    <a:lvl8pPr marL="3166796" algn="l" defTabSz="904799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8pPr>
    <a:lvl9pPr marL="3619195" algn="l" defTabSz="904799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0" autoAdjust="0"/>
    <p:restoredTop sz="94660"/>
  </p:normalViewPr>
  <p:slideViewPr>
    <p:cSldViewPr snapToGrid="0">
      <p:cViewPr>
        <p:scale>
          <a:sx n="130" d="100"/>
          <a:sy n="130" d="100"/>
        </p:scale>
        <p:origin x="7328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007" y="1510513"/>
            <a:ext cx="7072075" cy="3213312"/>
          </a:xfrm>
        </p:spPr>
        <p:txBody>
          <a:bodyPr anchor="b"/>
          <a:lstStyle>
            <a:lvl1pPr algn="ctr">
              <a:defRPr sz="54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011" y="4847743"/>
            <a:ext cx="6240066" cy="2228380"/>
          </a:xfrm>
        </p:spPr>
        <p:txBody>
          <a:bodyPr/>
          <a:lstStyle>
            <a:lvl1pPr marL="0" indent="0" algn="ctr">
              <a:buNone/>
              <a:defRPr sz="2184"/>
            </a:lvl1pPr>
            <a:lvl2pPr marL="416006" indent="0" algn="ctr">
              <a:buNone/>
              <a:defRPr sz="1820"/>
            </a:lvl2pPr>
            <a:lvl3pPr marL="832013" indent="0" algn="ctr">
              <a:buNone/>
              <a:defRPr sz="1638"/>
            </a:lvl3pPr>
            <a:lvl4pPr marL="1248019" indent="0" algn="ctr">
              <a:buNone/>
              <a:defRPr sz="1456"/>
            </a:lvl4pPr>
            <a:lvl5pPr marL="1664025" indent="0" algn="ctr">
              <a:buNone/>
              <a:defRPr sz="1456"/>
            </a:lvl5pPr>
            <a:lvl6pPr marL="2080031" indent="0" algn="ctr">
              <a:buNone/>
              <a:defRPr sz="1456"/>
            </a:lvl6pPr>
            <a:lvl7pPr marL="2496038" indent="0" algn="ctr">
              <a:buNone/>
              <a:defRPr sz="1456"/>
            </a:lvl7pPr>
            <a:lvl8pPr marL="2912044" indent="0" algn="ctr">
              <a:buNone/>
              <a:defRPr sz="1456"/>
            </a:lvl8pPr>
            <a:lvl9pPr marL="3328050" indent="0" algn="ctr">
              <a:buNone/>
              <a:defRPr sz="14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B197-3587-4483-B33E-667515E2FBC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AEF4-BB8A-4D65-8495-4309EA02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B197-3587-4483-B33E-667515E2FBC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AEF4-BB8A-4D65-8495-4309EA02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54063" y="491398"/>
            <a:ext cx="1794019" cy="7821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006" y="491398"/>
            <a:ext cx="5278056" cy="7821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B197-3587-4483-B33E-667515E2FBC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AEF4-BB8A-4D65-8495-4309EA02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8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B197-3587-4483-B33E-667515E2FBC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AEF4-BB8A-4D65-8495-4309EA02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73" y="2301024"/>
            <a:ext cx="7176076" cy="3839309"/>
          </a:xfrm>
        </p:spPr>
        <p:txBody>
          <a:bodyPr anchor="b"/>
          <a:lstStyle>
            <a:lvl1pPr>
              <a:defRPr sz="54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673" y="6176654"/>
            <a:ext cx="7176076" cy="2019002"/>
          </a:xfrm>
        </p:spPr>
        <p:txBody>
          <a:bodyPr/>
          <a:lstStyle>
            <a:lvl1pPr marL="0" indent="0">
              <a:buNone/>
              <a:defRPr sz="2184">
                <a:solidFill>
                  <a:schemeClr val="tx1"/>
                </a:solidFill>
              </a:defRPr>
            </a:lvl1pPr>
            <a:lvl2pPr marL="416006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2pPr>
            <a:lvl3pPr marL="832013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3pPr>
            <a:lvl4pPr marL="1248019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4pPr>
            <a:lvl5pPr marL="1664025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5pPr>
            <a:lvl6pPr marL="2080031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6pPr>
            <a:lvl7pPr marL="2496038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7pPr>
            <a:lvl8pPr marL="2912044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8pPr>
            <a:lvl9pPr marL="3328050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B197-3587-4483-B33E-667515E2FBC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AEF4-BB8A-4D65-8495-4309EA02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06" y="2456987"/>
            <a:ext cx="3536037" cy="5856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2045" y="2456987"/>
            <a:ext cx="3536037" cy="5856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B197-3587-4483-B33E-667515E2FBC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AEF4-BB8A-4D65-8495-4309EA02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0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0" y="491399"/>
            <a:ext cx="7176076" cy="1783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90" y="2262565"/>
            <a:ext cx="3519787" cy="1108848"/>
          </a:xfrm>
        </p:spPr>
        <p:txBody>
          <a:bodyPr anchor="b"/>
          <a:lstStyle>
            <a:lvl1pPr marL="0" indent="0">
              <a:buNone/>
              <a:defRPr sz="2184" b="1"/>
            </a:lvl1pPr>
            <a:lvl2pPr marL="416006" indent="0">
              <a:buNone/>
              <a:defRPr sz="1820" b="1"/>
            </a:lvl2pPr>
            <a:lvl3pPr marL="832013" indent="0">
              <a:buNone/>
              <a:defRPr sz="1638" b="1"/>
            </a:lvl3pPr>
            <a:lvl4pPr marL="1248019" indent="0">
              <a:buNone/>
              <a:defRPr sz="1456" b="1"/>
            </a:lvl4pPr>
            <a:lvl5pPr marL="1664025" indent="0">
              <a:buNone/>
              <a:defRPr sz="1456" b="1"/>
            </a:lvl5pPr>
            <a:lvl6pPr marL="2080031" indent="0">
              <a:buNone/>
              <a:defRPr sz="1456" b="1"/>
            </a:lvl6pPr>
            <a:lvl7pPr marL="2496038" indent="0">
              <a:buNone/>
              <a:defRPr sz="1456" b="1"/>
            </a:lvl7pPr>
            <a:lvl8pPr marL="2912044" indent="0">
              <a:buNone/>
              <a:defRPr sz="1456" b="1"/>
            </a:lvl8pPr>
            <a:lvl9pPr marL="3328050" indent="0">
              <a:buNone/>
              <a:defRPr sz="14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90" y="3371414"/>
            <a:ext cx="3519787" cy="4958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045" y="2262565"/>
            <a:ext cx="3537121" cy="1108848"/>
          </a:xfrm>
        </p:spPr>
        <p:txBody>
          <a:bodyPr anchor="b"/>
          <a:lstStyle>
            <a:lvl1pPr marL="0" indent="0">
              <a:buNone/>
              <a:defRPr sz="2184" b="1"/>
            </a:lvl1pPr>
            <a:lvl2pPr marL="416006" indent="0">
              <a:buNone/>
              <a:defRPr sz="1820" b="1"/>
            </a:lvl2pPr>
            <a:lvl3pPr marL="832013" indent="0">
              <a:buNone/>
              <a:defRPr sz="1638" b="1"/>
            </a:lvl3pPr>
            <a:lvl4pPr marL="1248019" indent="0">
              <a:buNone/>
              <a:defRPr sz="1456" b="1"/>
            </a:lvl4pPr>
            <a:lvl5pPr marL="1664025" indent="0">
              <a:buNone/>
              <a:defRPr sz="1456" b="1"/>
            </a:lvl5pPr>
            <a:lvl6pPr marL="2080031" indent="0">
              <a:buNone/>
              <a:defRPr sz="1456" b="1"/>
            </a:lvl6pPr>
            <a:lvl7pPr marL="2496038" indent="0">
              <a:buNone/>
              <a:defRPr sz="1456" b="1"/>
            </a:lvl7pPr>
            <a:lvl8pPr marL="2912044" indent="0">
              <a:buNone/>
              <a:defRPr sz="1456" b="1"/>
            </a:lvl8pPr>
            <a:lvl9pPr marL="3328050" indent="0">
              <a:buNone/>
              <a:defRPr sz="14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045" y="3371414"/>
            <a:ext cx="3537121" cy="4958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B197-3587-4483-B33E-667515E2FBC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AEF4-BB8A-4D65-8495-4309EA02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7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B197-3587-4483-B33E-667515E2FBC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AEF4-BB8A-4D65-8495-4309EA02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8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B197-3587-4483-B33E-667515E2FBC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AEF4-BB8A-4D65-8495-4309EA02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0" y="615315"/>
            <a:ext cx="2683445" cy="2153603"/>
          </a:xfrm>
        </p:spPr>
        <p:txBody>
          <a:bodyPr anchor="b"/>
          <a:lstStyle>
            <a:lvl1pPr>
              <a:defRPr sz="29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121" y="1328911"/>
            <a:ext cx="4212045" cy="6559087"/>
          </a:xfrm>
        </p:spPr>
        <p:txBody>
          <a:bodyPr/>
          <a:lstStyle>
            <a:lvl1pPr>
              <a:defRPr sz="2912"/>
            </a:lvl1pPr>
            <a:lvl2pPr>
              <a:defRPr sz="2548"/>
            </a:lvl2pPr>
            <a:lvl3pPr>
              <a:defRPr sz="2184"/>
            </a:lvl3pPr>
            <a:lvl4pPr>
              <a:defRPr sz="1820"/>
            </a:lvl4pPr>
            <a:lvl5pPr>
              <a:defRPr sz="1820"/>
            </a:lvl5pPr>
            <a:lvl6pPr>
              <a:defRPr sz="1820"/>
            </a:lvl6pPr>
            <a:lvl7pPr>
              <a:defRPr sz="1820"/>
            </a:lvl7pPr>
            <a:lvl8pPr>
              <a:defRPr sz="1820"/>
            </a:lvl8pPr>
            <a:lvl9pPr>
              <a:defRPr sz="18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090" y="2768918"/>
            <a:ext cx="2683445" cy="5129762"/>
          </a:xfrm>
        </p:spPr>
        <p:txBody>
          <a:bodyPr/>
          <a:lstStyle>
            <a:lvl1pPr marL="0" indent="0">
              <a:buNone/>
              <a:defRPr sz="1456"/>
            </a:lvl1pPr>
            <a:lvl2pPr marL="416006" indent="0">
              <a:buNone/>
              <a:defRPr sz="1274"/>
            </a:lvl2pPr>
            <a:lvl3pPr marL="832013" indent="0">
              <a:buNone/>
              <a:defRPr sz="1092"/>
            </a:lvl3pPr>
            <a:lvl4pPr marL="1248019" indent="0">
              <a:buNone/>
              <a:defRPr sz="910"/>
            </a:lvl4pPr>
            <a:lvl5pPr marL="1664025" indent="0">
              <a:buNone/>
              <a:defRPr sz="910"/>
            </a:lvl5pPr>
            <a:lvl6pPr marL="2080031" indent="0">
              <a:buNone/>
              <a:defRPr sz="910"/>
            </a:lvl6pPr>
            <a:lvl7pPr marL="2496038" indent="0">
              <a:buNone/>
              <a:defRPr sz="910"/>
            </a:lvl7pPr>
            <a:lvl8pPr marL="2912044" indent="0">
              <a:buNone/>
              <a:defRPr sz="910"/>
            </a:lvl8pPr>
            <a:lvl9pPr marL="3328050" indent="0">
              <a:buNone/>
              <a:defRPr sz="9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B197-3587-4483-B33E-667515E2FBC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AEF4-BB8A-4D65-8495-4309EA02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0" y="615315"/>
            <a:ext cx="2683445" cy="2153603"/>
          </a:xfrm>
        </p:spPr>
        <p:txBody>
          <a:bodyPr anchor="b"/>
          <a:lstStyle>
            <a:lvl1pPr>
              <a:defRPr sz="29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37121" y="1328911"/>
            <a:ext cx="4212045" cy="6559087"/>
          </a:xfrm>
        </p:spPr>
        <p:txBody>
          <a:bodyPr anchor="t"/>
          <a:lstStyle>
            <a:lvl1pPr marL="0" indent="0">
              <a:buNone/>
              <a:defRPr sz="2912"/>
            </a:lvl1pPr>
            <a:lvl2pPr marL="416006" indent="0">
              <a:buNone/>
              <a:defRPr sz="2548"/>
            </a:lvl2pPr>
            <a:lvl3pPr marL="832013" indent="0">
              <a:buNone/>
              <a:defRPr sz="2184"/>
            </a:lvl3pPr>
            <a:lvl4pPr marL="1248019" indent="0">
              <a:buNone/>
              <a:defRPr sz="1820"/>
            </a:lvl4pPr>
            <a:lvl5pPr marL="1664025" indent="0">
              <a:buNone/>
              <a:defRPr sz="1820"/>
            </a:lvl5pPr>
            <a:lvl6pPr marL="2080031" indent="0">
              <a:buNone/>
              <a:defRPr sz="1820"/>
            </a:lvl6pPr>
            <a:lvl7pPr marL="2496038" indent="0">
              <a:buNone/>
              <a:defRPr sz="1820"/>
            </a:lvl7pPr>
            <a:lvl8pPr marL="2912044" indent="0">
              <a:buNone/>
              <a:defRPr sz="1820"/>
            </a:lvl8pPr>
            <a:lvl9pPr marL="3328050" indent="0">
              <a:buNone/>
              <a:defRPr sz="182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090" y="2768918"/>
            <a:ext cx="2683445" cy="5129762"/>
          </a:xfrm>
        </p:spPr>
        <p:txBody>
          <a:bodyPr/>
          <a:lstStyle>
            <a:lvl1pPr marL="0" indent="0">
              <a:buNone/>
              <a:defRPr sz="1456"/>
            </a:lvl1pPr>
            <a:lvl2pPr marL="416006" indent="0">
              <a:buNone/>
              <a:defRPr sz="1274"/>
            </a:lvl2pPr>
            <a:lvl3pPr marL="832013" indent="0">
              <a:buNone/>
              <a:defRPr sz="1092"/>
            </a:lvl3pPr>
            <a:lvl4pPr marL="1248019" indent="0">
              <a:buNone/>
              <a:defRPr sz="910"/>
            </a:lvl4pPr>
            <a:lvl5pPr marL="1664025" indent="0">
              <a:buNone/>
              <a:defRPr sz="910"/>
            </a:lvl5pPr>
            <a:lvl6pPr marL="2080031" indent="0">
              <a:buNone/>
              <a:defRPr sz="910"/>
            </a:lvl6pPr>
            <a:lvl7pPr marL="2496038" indent="0">
              <a:buNone/>
              <a:defRPr sz="910"/>
            </a:lvl7pPr>
            <a:lvl8pPr marL="2912044" indent="0">
              <a:buNone/>
              <a:defRPr sz="910"/>
            </a:lvl8pPr>
            <a:lvl9pPr marL="3328050" indent="0">
              <a:buNone/>
              <a:defRPr sz="9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B197-3587-4483-B33E-667515E2FBC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AEF4-BB8A-4D65-8495-4309EA02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06" y="491399"/>
            <a:ext cx="7176076" cy="1783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06" y="2456987"/>
            <a:ext cx="7176076" cy="5856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2006" y="8554590"/>
            <a:ext cx="1872020" cy="491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BB197-3587-4483-B33E-667515E2FBC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6029" y="8554590"/>
            <a:ext cx="2808030" cy="491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6062" y="8554590"/>
            <a:ext cx="1872020" cy="491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AEF4-BB8A-4D65-8495-4309EA02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32013" rtl="0" eaLnBrk="1" latinLnBrk="0" hangingPunct="1">
        <a:lnSpc>
          <a:spcPct val="90000"/>
        </a:lnSpc>
        <a:spcBef>
          <a:spcPct val="0"/>
        </a:spcBef>
        <a:buNone/>
        <a:defRPr sz="40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003" indent="-208003" algn="l" defTabSz="832013" rtl="0" eaLnBrk="1" latinLnBrk="0" hangingPunct="1">
        <a:lnSpc>
          <a:spcPct val="90000"/>
        </a:lnSpc>
        <a:spcBef>
          <a:spcPts val="910"/>
        </a:spcBef>
        <a:buFont typeface="Arial" panose="020B0604020202020204" pitchFamily="34" charset="0"/>
        <a:buChar char="•"/>
        <a:defRPr sz="2548" kern="1200">
          <a:solidFill>
            <a:schemeClr val="tx1"/>
          </a:solidFill>
          <a:latin typeface="+mn-lt"/>
          <a:ea typeface="+mn-ea"/>
          <a:cs typeface="+mn-cs"/>
        </a:defRPr>
      </a:lvl1pPr>
      <a:lvl2pPr marL="624009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2pPr>
      <a:lvl3pPr marL="1040016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3pPr>
      <a:lvl4pPr marL="1456022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4pPr>
      <a:lvl5pPr marL="1872028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5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6pPr>
      <a:lvl7pPr marL="2704041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7pPr>
      <a:lvl8pPr marL="3120047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8pPr>
      <a:lvl9pPr marL="3536053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16006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832013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3pPr>
      <a:lvl4pPr marL="1248019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4pPr>
      <a:lvl5pPr marL="1664025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5pPr>
      <a:lvl6pPr marL="2080031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6pPr>
      <a:lvl7pPr marL="2496038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7pPr>
      <a:lvl8pPr marL="2912044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8pPr>
      <a:lvl9pPr marL="3328050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1A3C014-3729-4DDE-A370-8F492350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352" y="-46038"/>
            <a:ext cx="8458796" cy="9321800"/>
          </a:xfrm>
          <a:prstGeom prst="rect">
            <a:avLst/>
          </a:prstGeom>
          <a:ln>
            <a:noFill/>
          </a:ln>
        </p:spPr>
      </p:pic>
      <p:sp>
        <p:nvSpPr>
          <p:cNvPr id="2" name="Rounded Rectangle 1"/>
          <p:cNvSpPr/>
          <p:nvPr/>
        </p:nvSpPr>
        <p:spPr>
          <a:xfrm>
            <a:off x="2787283" y="4022783"/>
            <a:ext cx="3889494" cy="5138586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4291" tIns="62145" rIns="124291" bIns="62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47"/>
          </a:p>
        </p:txBody>
      </p:sp>
    </p:spTree>
    <p:extLst>
      <p:ext uri="{BB962C8B-B14F-4D97-AF65-F5344CB8AC3E}">
        <p14:creationId xmlns:p14="http://schemas.microsoft.com/office/powerpoint/2010/main" val="37389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Nguyen</dc:creator>
  <cp:lastModifiedBy>Eric Haas</cp:lastModifiedBy>
  <cp:revision>7</cp:revision>
  <dcterms:created xsi:type="dcterms:W3CDTF">2018-07-30T23:43:29Z</dcterms:created>
  <dcterms:modified xsi:type="dcterms:W3CDTF">2018-07-31T16:40:58Z</dcterms:modified>
</cp:coreProperties>
</file>