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5" r:id="rId9"/>
    <p:sldId id="264" r:id="rId10"/>
  </p:sldIdLst>
  <p:sldSz cx="9321800" cy="2286000"/>
  <p:notesSz cx="6858000" cy="9144000"/>
  <p:defaultTextStyle>
    <a:defPPr>
      <a:defRPr lang="en-US"/>
    </a:defPPr>
    <a:lvl1pPr marL="0" algn="l" defTabSz="579042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1pPr>
    <a:lvl2pPr marL="289521" algn="l" defTabSz="579042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2pPr>
    <a:lvl3pPr marL="579042" algn="l" defTabSz="579042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3pPr>
    <a:lvl4pPr marL="868562" algn="l" defTabSz="579042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4pPr>
    <a:lvl5pPr marL="1158083" algn="l" defTabSz="579042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5pPr>
    <a:lvl6pPr marL="1447604" algn="l" defTabSz="579042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6pPr>
    <a:lvl7pPr marL="1737125" algn="l" defTabSz="579042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7pPr>
    <a:lvl8pPr marL="2026645" algn="l" defTabSz="579042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8pPr>
    <a:lvl9pPr marL="2316167" algn="l" defTabSz="579042" rtl="0" eaLnBrk="1" latinLnBrk="0" hangingPunct="1">
      <a:defRPr sz="11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7"/>
    <p:restoredTop sz="94601"/>
  </p:normalViewPr>
  <p:slideViewPr>
    <p:cSldViewPr snapToGrid="0" snapToObjects="1">
      <p:cViewPr varScale="1">
        <p:scale>
          <a:sx n="191" d="100"/>
          <a:sy n="191" d="100"/>
        </p:scale>
        <p:origin x="200" y="3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225" y="374121"/>
            <a:ext cx="699135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225" y="1200679"/>
            <a:ext cx="699135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FBAD-EC1A-3446-B1A9-854C58439E08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2C60-51A6-5F48-A967-94B953706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5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FBAD-EC1A-3446-B1A9-854C58439E08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2C60-51A6-5F48-A967-94B953706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0913" y="121709"/>
            <a:ext cx="2010013" cy="19372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874" y="121709"/>
            <a:ext cx="5913517" cy="19372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FBAD-EC1A-3446-B1A9-854C58439E08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2C60-51A6-5F48-A967-94B953706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FBAD-EC1A-3446-B1A9-854C58439E08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2C60-51A6-5F48-A967-94B953706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3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018" y="569913"/>
            <a:ext cx="8040053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6018" y="1529821"/>
            <a:ext cx="8040053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FBAD-EC1A-3446-B1A9-854C58439E08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2C60-51A6-5F48-A967-94B953706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8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874" y="608542"/>
            <a:ext cx="3961765" cy="14504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161" y="608542"/>
            <a:ext cx="3961765" cy="14504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FBAD-EC1A-3446-B1A9-854C58439E08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2C60-51A6-5F48-A967-94B953706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3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88" y="121709"/>
            <a:ext cx="8040053" cy="4418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088" y="560388"/>
            <a:ext cx="3943558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088" y="835025"/>
            <a:ext cx="3943558" cy="12281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161" y="560388"/>
            <a:ext cx="3962979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161" y="835025"/>
            <a:ext cx="3962979" cy="12281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FBAD-EC1A-3446-B1A9-854C58439E08}" type="datetimeFigureOut">
              <a:rPr lang="en-US" smtClean="0"/>
              <a:t>8/9/18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2C60-51A6-5F48-A967-94B953706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FBAD-EC1A-3446-B1A9-854C58439E08}" type="datetimeFigureOut">
              <a:rPr lang="en-US" smtClean="0"/>
              <a:t>8/9/18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2C60-51A6-5F48-A967-94B953706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FBAD-EC1A-3446-B1A9-854C58439E08}" type="datetimeFigureOut">
              <a:rPr lang="en-US" smtClean="0"/>
              <a:t>8/9/18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2C60-51A6-5F48-A967-94B953706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2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88" y="152400"/>
            <a:ext cx="3006523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979" y="329142"/>
            <a:ext cx="4719161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88" y="685800"/>
            <a:ext cx="3006523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FBAD-EC1A-3446-B1A9-854C58439E08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2C60-51A6-5F48-A967-94B953706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3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88" y="152400"/>
            <a:ext cx="3006523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62979" y="329142"/>
            <a:ext cx="4719161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88" y="685800"/>
            <a:ext cx="3006523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FBAD-EC1A-3446-B1A9-854C58439E08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2C60-51A6-5F48-A967-94B953706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874" y="121709"/>
            <a:ext cx="8040053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874" y="608542"/>
            <a:ext cx="8040053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874" y="2118784"/>
            <a:ext cx="2097405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CFBAD-EC1A-3446-B1A9-854C58439E08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7846" y="2118784"/>
            <a:ext cx="3146108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83521" y="2118784"/>
            <a:ext cx="2097405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92C60-51A6-5F48-A967-94B953706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4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725812" y="626993"/>
            <a:ext cx="817581" cy="262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6" dirty="0"/>
              <a:t>Coverage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725811" y="61498"/>
            <a:ext cx="817581" cy="262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6" dirty="0"/>
              <a:t>Organization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732984" y="1757980"/>
            <a:ext cx="817581" cy="262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6" dirty="0"/>
              <a:t>Practitioner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837345" y="1777702"/>
            <a:ext cx="817581" cy="262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6" dirty="0"/>
              <a:t>Task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37345" y="61498"/>
            <a:ext cx="817581" cy="262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6" dirty="0"/>
              <a:t>Measure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837345" y="646714"/>
            <a:ext cx="817581" cy="262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6" dirty="0" err="1"/>
              <a:t>MeasureReport</a:t>
            </a:r>
            <a:endParaRPr lang="en-US" sz="456" dirty="0"/>
          </a:p>
        </p:txBody>
      </p:sp>
      <p:sp>
        <p:nvSpPr>
          <p:cNvPr id="10" name="Rounded Rectangle 9"/>
          <p:cNvSpPr/>
          <p:nvPr/>
        </p:nvSpPr>
        <p:spPr>
          <a:xfrm>
            <a:off x="4221271" y="622691"/>
            <a:ext cx="817581" cy="262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6" dirty="0"/>
              <a:t>Patient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227011" y="1090290"/>
            <a:ext cx="817581" cy="262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6" dirty="0"/>
              <a:t>Encounter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732985" y="1225836"/>
            <a:ext cx="817581" cy="262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6" dirty="0"/>
              <a:t>Location</a:t>
            </a:r>
          </a:p>
        </p:txBody>
      </p: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>
            <a:off x="3246134" y="323985"/>
            <a:ext cx="0" cy="322729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7" idx="0"/>
          </p:cNvCxnSpPr>
          <p:nvPr/>
        </p:nvCxnSpPr>
        <p:spPr>
          <a:xfrm>
            <a:off x="3246134" y="909199"/>
            <a:ext cx="0" cy="8685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0" idx="1"/>
          </p:cNvCxnSpPr>
          <p:nvPr/>
        </p:nvCxnSpPr>
        <p:spPr>
          <a:xfrm flipV="1">
            <a:off x="3654925" y="753933"/>
            <a:ext cx="566344" cy="240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</p:cNvCxnSpPr>
          <p:nvPr/>
        </p:nvCxnSpPr>
        <p:spPr>
          <a:xfrm flipV="1">
            <a:off x="3654925" y="753933"/>
            <a:ext cx="557738" cy="11550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11" idx="1"/>
          </p:cNvCxnSpPr>
          <p:nvPr/>
        </p:nvCxnSpPr>
        <p:spPr>
          <a:xfrm flipV="1">
            <a:off x="3654926" y="1221531"/>
            <a:ext cx="572083" cy="68741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  <a:endCxn id="6" idx="1"/>
          </p:cNvCxnSpPr>
          <p:nvPr/>
        </p:nvCxnSpPr>
        <p:spPr>
          <a:xfrm flipV="1">
            <a:off x="3654925" y="1889223"/>
            <a:ext cx="2078058" cy="197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3"/>
            <a:endCxn id="12" idx="1"/>
          </p:cNvCxnSpPr>
          <p:nvPr/>
        </p:nvCxnSpPr>
        <p:spPr>
          <a:xfrm flipV="1">
            <a:off x="3654927" y="1357078"/>
            <a:ext cx="2078059" cy="5518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3"/>
            <a:endCxn id="4" idx="1"/>
          </p:cNvCxnSpPr>
          <p:nvPr/>
        </p:nvCxnSpPr>
        <p:spPr>
          <a:xfrm>
            <a:off x="5038850" y="753934"/>
            <a:ext cx="686961" cy="4303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3"/>
            <a:endCxn id="5" idx="1"/>
          </p:cNvCxnSpPr>
          <p:nvPr/>
        </p:nvCxnSpPr>
        <p:spPr>
          <a:xfrm flipV="1">
            <a:off x="3654924" y="192740"/>
            <a:ext cx="2070886" cy="5852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15085" y="1820374"/>
            <a:ext cx="256032" cy="3877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" dirty="0"/>
              <a:t>owner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66542" y="1563449"/>
            <a:ext cx="862582" cy="2400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" dirty="0"/>
              <a:t>Extension Location Reference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47208" y="1182444"/>
            <a:ext cx="380645" cy="3877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" dirty="0"/>
              <a:t>Extension Reference Any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90507" y="462399"/>
            <a:ext cx="337344" cy="2400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" dirty="0"/>
              <a:t>measure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445028" y="360385"/>
            <a:ext cx="696106" cy="2400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"/>
              <a:t>supportingOrganization</a:t>
            </a:r>
            <a:endParaRPr lang="en-US" sz="480" dirty="0"/>
          </a:p>
        </p:txBody>
      </p:sp>
      <p:sp>
        <p:nvSpPr>
          <p:cNvPr id="52" name="TextBox 51"/>
          <p:cNvSpPr txBox="1"/>
          <p:nvPr/>
        </p:nvSpPr>
        <p:spPr>
          <a:xfrm>
            <a:off x="3958246" y="1083655"/>
            <a:ext cx="146304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" dirty="0"/>
              <a:t>for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71200" y="715923"/>
            <a:ext cx="256032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"/>
              <a:t>patient</a:t>
            </a:r>
            <a:endParaRPr lang="en-US" sz="480" dirty="0"/>
          </a:p>
        </p:txBody>
      </p:sp>
      <p:sp>
        <p:nvSpPr>
          <p:cNvPr id="55" name="TextBox 54"/>
          <p:cNvSpPr txBox="1"/>
          <p:nvPr/>
        </p:nvSpPr>
        <p:spPr>
          <a:xfrm>
            <a:off x="5219885" y="703370"/>
            <a:ext cx="365760" cy="2400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"/>
              <a:t>beneficiary</a:t>
            </a:r>
            <a:endParaRPr lang="en-US" sz="480" dirty="0"/>
          </a:p>
        </p:txBody>
      </p:sp>
      <p:sp>
        <p:nvSpPr>
          <p:cNvPr id="28" name="TextBox 27"/>
          <p:cNvSpPr txBox="1"/>
          <p:nvPr/>
        </p:nvSpPr>
        <p:spPr>
          <a:xfrm>
            <a:off x="3967167" y="1340400"/>
            <a:ext cx="292608" cy="2400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18395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725812" y="626993"/>
            <a:ext cx="817581" cy="262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6" dirty="0"/>
              <a:t>Coverage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725811" y="61498"/>
            <a:ext cx="817581" cy="262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6" dirty="0"/>
              <a:t>Organization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732984" y="1757980"/>
            <a:ext cx="817581" cy="262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6" dirty="0"/>
              <a:t>Practitioner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837345" y="1777702"/>
            <a:ext cx="817581" cy="262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6" dirty="0"/>
              <a:t>Observation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37345" y="61498"/>
            <a:ext cx="817581" cy="262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6" dirty="0"/>
              <a:t>Measure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837345" y="646714"/>
            <a:ext cx="817581" cy="262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6" dirty="0" err="1"/>
              <a:t>MeasureReport</a:t>
            </a:r>
            <a:endParaRPr lang="en-US" sz="456" dirty="0"/>
          </a:p>
        </p:txBody>
      </p:sp>
      <p:sp>
        <p:nvSpPr>
          <p:cNvPr id="10" name="Rounded Rectangle 9"/>
          <p:cNvSpPr/>
          <p:nvPr/>
        </p:nvSpPr>
        <p:spPr>
          <a:xfrm>
            <a:off x="4221271" y="622691"/>
            <a:ext cx="817581" cy="262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6" dirty="0"/>
              <a:t>Patient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227011" y="1090290"/>
            <a:ext cx="817581" cy="262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6" dirty="0"/>
              <a:t>Encounter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732985" y="1225836"/>
            <a:ext cx="817581" cy="262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6" dirty="0"/>
              <a:t>Location</a:t>
            </a:r>
          </a:p>
        </p:txBody>
      </p: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>
            <a:off x="3246134" y="323985"/>
            <a:ext cx="0" cy="322729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7" idx="0"/>
          </p:cNvCxnSpPr>
          <p:nvPr/>
        </p:nvCxnSpPr>
        <p:spPr>
          <a:xfrm>
            <a:off x="3246134" y="909199"/>
            <a:ext cx="0" cy="8685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0" idx="1"/>
          </p:cNvCxnSpPr>
          <p:nvPr/>
        </p:nvCxnSpPr>
        <p:spPr>
          <a:xfrm flipV="1">
            <a:off x="3654925" y="753933"/>
            <a:ext cx="566344" cy="240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</p:cNvCxnSpPr>
          <p:nvPr/>
        </p:nvCxnSpPr>
        <p:spPr>
          <a:xfrm flipV="1">
            <a:off x="3654925" y="753933"/>
            <a:ext cx="557738" cy="11550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11" idx="1"/>
          </p:cNvCxnSpPr>
          <p:nvPr/>
        </p:nvCxnSpPr>
        <p:spPr>
          <a:xfrm flipV="1">
            <a:off x="3654926" y="1221531"/>
            <a:ext cx="572083" cy="68741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  <a:endCxn id="6" idx="1"/>
          </p:cNvCxnSpPr>
          <p:nvPr/>
        </p:nvCxnSpPr>
        <p:spPr>
          <a:xfrm flipV="1">
            <a:off x="3654925" y="1889223"/>
            <a:ext cx="2078058" cy="197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3"/>
            <a:endCxn id="12" idx="1"/>
          </p:cNvCxnSpPr>
          <p:nvPr/>
        </p:nvCxnSpPr>
        <p:spPr>
          <a:xfrm flipV="1">
            <a:off x="3654927" y="1357078"/>
            <a:ext cx="2078059" cy="5518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3"/>
            <a:endCxn id="4" idx="1"/>
          </p:cNvCxnSpPr>
          <p:nvPr/>
        </p:nvCxnSpPr>
        <p:spPr>
          <a:xfrm>
            <a:off x="5038850" y="753934"/>
            <a:ext cx="686961" cy="4303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3"/>
            <a:endCxn id="5" idx="1"/>
          </p:cNvCxnSpPr>
          <p:nvPr/>
        </p:nvCxnSpPr>
        <p:spPr>
          <a:xfrm flipV="1">
            <a:off x="3654924" y="192740"/>
            <a:ext cx="2070886" cy="5852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04646" y="1841889"/>
            <a:ext cx="329184" cy="2400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" dirty="0"/>
              <a:t>performer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66542" y="1563449"/>
            <a:ext cx="862582" cy="2400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" dirty="0"/>
              <a:t>Extension Location Reference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47208" y="1182444"/>
            <a:ext cx="380645" cy="3877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" dirty="0"/>
              <a:t>Extension Reference Any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90507" y="462399"/>
            <a:ext cx="337344" cy="2400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" dirty="0"/>
              <a:t>measure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445028" y="360385"/>
            <a:ext cx="696106" cy="2400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"/>
              <a:t>supportingOrganization</a:t>
            </a:r>
            <a:endParaRPr lang="en-US" sz="480" dirty="0"/>
          </a:p>
        </p:txBody>
      </p:sp>
      <p:sp>
        <p:nvSpPr>
          <p:cNvPr id="52" name="TextBox 51"/>
          <p:cNvSpPr txBox="1"/>
          <p:nvPr/>
        </p:nvSpPr>
        <p:spPr>
          <a:xfrm>
            <a:off x="3874692" y="1116106"/>
            <a:ext cx="256032" cy="3877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"/>
              <a:t>subject</a:t>
            </a:r>
            <a:endParaRPr lang="en-US" sz="480" dirty="0"/>
          </a:p>
        </p:txBody>
      </p:sp>
      <p:sp>
        <p:nvSpPr>
          <p:cNvPr id="54" name="TextBox 53"/>
          <p:cNvSpPr txBox="1"/>
          <p:nvPr/>
        </p:nvSpPr>
        <p:spPr>
          <a:xfrm>
            <a:off x="3871200" y="715923"/>
            <a:ext cx="256032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"/>
              <a:t>patient</a:t>
            </a:r>
            <a:endParaRPr lang="en-US" sz="480" dirty="0"/>
          </a:p>
        </p:txBody>
      </p:sp>
      <p:sp>
        <p:nvSpPr>
          <p:cNvPr id="55" name="TextBox 54"/>
          <p:cNvSpPr txBox="1"/>
          <p:nvPr/>
        </p:nvSpPr>
        <p:spPr>
          <a:xfrm>
            <a:off x="5219885" y="703370"/>
            <a:ext cx="365760" cy="2400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" dirty="0"/>
              <a:t>beneficiary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50067" y="1298364"/>
            <a:ext cx="292608" cy="24006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480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71774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435224" y="704314"/>
            <a:ext cx="1584101" cy="919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Aggregator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1098966" y="722321"/>
            <a:ext cx="1708402" cy="901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Provider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975812" y="979691"/>
            <a:ext cx="3392906" cy="16041"/>
          </a:xfrm>
          <a:prstGeom prst="straightConnector1">
            <a:avLst/>
          </a:prstGeom>
          <a:ln w="76200"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960938" y="1308196"/>
            <a:ext cx="3336756" cy="16042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17956" y="513411"/>
            <a:ext cx="262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Get Data Requirements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44861" y="1450691"/>
            <a:ext cx="265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/>
              <a:t>Return </a:t>
            </a:r>
            <a:r>
              <a:rPr lang="en-US" sz="1800" dirty="0"/>
              <a:t>Data Requirements</a:t>
            </a:r>
          </a:p>
        </p:txBody>
      </p:sp>
    </p:spTree>
    <p:extLst>
      <p:ext uri="{BB962C8B-B14F-4D97-AF65-F5344CB8AC3E}">
        <p14:creationId xmlns:p14="http://schemas.microsoft.com/office/powerpoint/2010/main" val="195074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435224" y="704314"/>
            <a:ext cx="1584101" cy="919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Aggregator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1098966" y="722321"/>
            <a:ext cx="1708402" cy="901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Payer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975812" y="979691"/>
            <a:ext cx="3392906" cy="16041"/>
          </a:xfrm>
          <a:prstGeom prst="straightConnector1">
            <a:avLst/>
          </a:prstGeom>
          <a:ln w="76200"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960938" y="1308196"/>
            <a:ext cx="3336756" cy="16042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17956" y="513411"/>
            <a:ext cx="262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Submit </a:t>
            </a:r>
            <a:r>
              <a:rPr lang="en-US" sz="1800" dirty="0" smtClean="0"/>
              <a:t>Measure </a:t>
            </a:r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42" name="TextBox 41"/>
          <p:cNvSpPr txBox="1"/>
          <p:nvPr/>
        </p:nvSpPr>
        <p:spPr>
          <a:xfrm>
            <a:off x="3344861" y="1450691"/>
            <a:ext cx="265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 smtClean="0"/>
              <a:t>OperationOutcome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9973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435224" y="704314"/>
            <a:ext cx="1584101" cy="919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Provider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1098966" y="722321"/>
            <a:ext cx="1708402" cy="901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Payer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975812" y="979691"/>
            <a:ext cx="3392906" cy="16041"/>
          </a:xfrm>
          <a:prstGeom prst="straightConnector1">
            <a:avLst/>
          </a:prstGeom>
          <a:ln w="76200"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960938" y="1308196"/>
            <a:ext cx="3336756" cy="16042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17956" y="513411"/>
            <a:ext cx="262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Submit Measure Data</a:t>
            </a:r>
            <a:endParaRPr lang="en-US" sz="1800" dirty="0"/>
          </a:p>
        </p:txBody>
      </p:sp>
      <p:sp>
        <p:nvSpPr>
          <p:cNvPr id="42" name="TextBox 41"/>
          <p:cNvSpPr txBox="1"/>
          <p:nvPr/>
        </p:nvSpPr>
        <p:spPr>
          <a:xfrm>
            <a:off x="3344861" y="1450691"/>
            <a:ext cx="265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 smtClean="0"/>
              <a:t>OperationOutcome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70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435224" y="704314"/>
            <a:ext cx="1584101" cy="919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Payer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98966" y="722321"/>
            <a:ext cx="1708402" cy="901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Provider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975812" y="979691"/>
            <a:ext cx="3392906" cy="16041"/>
          </a:xfrm>
          <a:prstGeom prst="straightConnector1">
            <a:avLst/>
          </a:prstGeom>
          <a:ln w="76200"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960938" y="1308196"/>
            <a:ext cx="3336756" cy="16042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38862" y="547133"/>
            <a:ext cx="296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Collect Measure Data</a:t>
            </a:r>
            <a:endParaRPr lang="en-US" sz="1800" dirty="0"/>
          </a:p>
        </p:txBody>
      </p:sp>
      <p:sp>
        <p:nvSpPr>
          <p:cNvPr id="42" name="TextBox 41"/>
          <p:cNvSpPr txBox="1"/>
          <p:nvPr/>
        </p:nvSpPr>
        <p:spPr>
          <a:xfrm>
            <a:off x="3344861" y="1450691"/>
            <a:ext cx="265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Return </a:t>
            </a:r>
            <a:r>
              <a:rPr lang="en-US" sz="1800" dirty="0" smtClean="0"/>
              <a:t>Measure Data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015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435224" y="704314"/>
            <a:ext cx="1584101" cy="919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Provider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1098966" y="722321"/>
            <a:ext cx="1708402" cy="901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Aggregator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975812" y="1019735"/>
            <a:ext cx="3392906" cy="16041"/>
          </a:xfrm>
          <a:prstGeom prst="straightConnector1">
            <a:avLst/>
          </a:prstGeom>
          <a:ln w="76200"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975812" y="1321549"/>
            <a:ext cx="3336756" cy="16042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38862" y="547133"/>
            <a:ext cx="296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Subscribe for Measure Data</a:t>
            </a:r>
            <a:endParaRPr lang="en-US" sz="1800" dirty="0"/>
          </a:p>
        </p:txBody>
      </p:sp>
      <p:sp>
        <p:nvSpPr>
          <p:cNvPr id="42" name="TextBox 41"/>
          <p:cNvSpPr txBox="1"/>
          <p:nvPr/>
        </p:nvSpPr>
        <p:spPr>
          <a:xfrm>
            <a:off x="3382415" y="1437381"/>
            <a:ext cx="272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smtClean="0"/>
              <a:t>OperationOutcome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222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435224" y="704314"/>
            <a:ext cx="1584101" cy="919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Aggregator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1098966" y="722321"/>
            <a:ext cx="1708402" cy="901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Payer</a:t>
            </a:r>
            <a:endParaRPr lang="en-US" sz="2000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2815633" y="981161"/>
            <a:ext cx="3336756" cy="16042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38862" y="547133"/>
            <a:ext cx="296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Measure Data Notifications</a:t>
            </a:r>
            <a:endParaRPr lang="en-US" sz="18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968033" y="1133561"/>
            <a:ext cx="3336756" cy="16042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20433" y="1285961"/>
            <a:ext cx="3336756" cy="16042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630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14940</TotalTime>
  <Words>84</Words>
  <Application>Microsoft Macintosh PowerPoint</Application>
  <PresentationFormat>Custom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24</cp:revision>
  <dcterms:created xsi:type="dcterms:W3CDTF">2018-07-04T18:43:24Z</dcterms:created>
  <dcterms:modified xsi:type="dcterms:W3CDTF">2018-08-10T07:55:57Z</dcterms:modified>
</cp:coreProperties>
</file>