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BFE83-A8B9-4DEA-8B2C-9C053479B2D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5305A-D34E-427B-868D-B00CB469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5305A-D34E-427B-868D-B00CB4694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4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9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380C-EBB9-4A43-B860-190F5ABA68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C443-ECD8-4BF0-BACF-8F5921A2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  <a:solidFill>
            <a:schemeClr val="accent6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latin typeface="Imprint MT Shadow" panose="04020605060303030202" pitchFamily="82" charset="0"/>
              </a:rPr>
              <a:t>Healthy </a:t>
            </a:r>
            <a:r>
              <a:rPr lang="en-US" dirty="0" err="1">
                <a:ln>
                  <a:solidFill>
                    <a:schemeClr val="tx1"/>
                  </a:solidFill>
                </a:ln>
                <a:latin typeface="Imprint MT Shadow" panose="04020605060303030202" pitchFamily="82" charset="0"/>
              </a:rPr>
              <a:t>ConneX</a:t>
            </a:r>
            <a:endParaRPr lang="en-US" b="1" dirty="0">
              <a:ln>
                <a:solidFill>
                  <a:schemeClr val="tx1"/>
                </a:solidFill>
              </a:ln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772400" cy="4197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35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t="30125" r="-323" b="23942"/>
          <a:stretch/>
        </p:blipFill>
        <p:spPr bwMode="auto">
          <a:xfrm>
            <a:off x="381802" y="279130"/>
            <a:ext cx="8304998" cy="1925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636" y="0"/>
            <a:ext cx="8187089" cy="2204183"/>
          </a:xfrm>
          <a:noFill/>
          <a:ln w="28575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rint MT Shadow" panose="04020605060303030202" pitchFamily="82" charset="0"/>
              </a:rPr>
              <a:t>Healthy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rint MT Shadow" panose="04020605060303030202" pitchFamily="82" charset="0"/>
              </a:rPr>
              <a:t>ConneX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7924800" cy="3505200"/>
          </a:xfrm>
        </p:spPr>
        <p:txBody>
          <a:bodyPr/>
          <a:lstStyle/>
          <a:p>
            <a:r>
              <a:rPr lang="en-US" dirty="0"/>
              <a:t>Who can I work out with today? </a:t>
            </a:r>
          </a:p>
        </p:txBody>
      </p:sp>
      <p:pic>
        <p:nvPicPr>
          <p:cNvPr id="2050" name="Picture 2" descr="C:\Users\a092232\AppData\Local\Microsoft\Windows\Temporary Internet Files\Content.IE5\8QN2XT37\exercise-clip-art--exercise-clipart-5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0" y="3962400"/>
            <a:ext cx="2209800" cy="177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092232\AppData\Local\Microsoft\Windows\Temporary Internet Files\Content.IE5\U159N4DE\stretching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86" y="3962400"/>
            <a:ext cx="211187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092232\AppData\Local\Microsoft\Windows\Temporary Internet Files\Content.IE5\2OXAAXQG\question-mark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1145476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t="30125" r="-323" b="23942"/>
          <a:stretch/>
        </p:blipFill>
        <p:spPr bwMode="auto">
          <a:xfrm>
            <a:off x="408673" y="279130"/>
            <a:ext cx="8190297" cy="1925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2204182"/>
          </a:xfrm>
        </p:spPr>
        <p:txBody>
          <a:bodyPr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rint MT Shadow" panose="04020605060303030202" pitchFamily="82" charset="0"/>
              </a:rPr>
              <a:t>Healthy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rint MT Shadow" panose="04020605060303030202" pitchFamily="82" charset="0"/>
              </a:rPr>
              <a:t>ConneX</a:t>
            </a:r>
            <a:endParaRPr lang="en-US" dirty="0"/>
          </a:p>
        </p:txBody>
      </p:sp>
      <p:pic>
        <p:nvPicPr>
          <p:cNvPr id="3074" name="Picture 2" descr="C:\Users\a092232\AppData\Local\Microsoft\Windows\Temporary Internet Files\Content.IE5\U159N4DE\maps_dock_icon_by_kaboom88-d32gndf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66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092232\AppData\Local\Microsoft\Windows\Temporary Internet Files\Content.IE5\8QN2XT37\Google_wordmark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4" y="2204183"/>
            <a:ext cx="342505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092232\AppData\Local\Microsoft\Windows\Temporary Internet Files\Content.IE5\8QN2XT37\firebase_logo[1]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4" t="20660" r="10552" b="23359"/>
          <a:stretch/>
        </p:blipFill>
        <p:spPr bwMode="auto">
          <a:xfrm>
            <a:off x="5486400" y="2237871"/>
            <a:ext cx="3299059" cy="122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092232\AppData\Local\Microsoft\Windows\Temporary Internet Files\Content.IE5\2OXAAXQG\Time_Trial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3138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a092232\AppData\Local\Microsoft\Windows\Temporary Internet Files\Content.IE5\CL46DT1N\clip_learning_strat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09935"/>
            <a:ext cx="1392687" cy="12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5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t="30125" r="-323" b="23942"/>
          <a:stretch/>
        </p:blipFill>
        <p:spPr bwMode="auto">
          <a:xfrm>
            <a:off x="389823" y="152400"/>
            <a:ext cx="8190297" cy="1925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4636" y="0"/>
            <a:ext cx="8187089" cy="2204183"/>
          </a:xfrm>
          <a:prstGeom prst="rect">
            <a:avLst/>
          </a:prstGeom>
          <a:noFill/>
          <a:ln w="28575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rint MT Shadow" panose="04020605060303030202" pitchFamily="82" charset="0"/>
              </a:rPr>
              <a:t>Healthy ConneX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4098" name="Picture 2" descr="C:\Users\a092232\AppData\Local\Microsoft\Windows\Temporary Internet Files\Content.IE5\2OXAAXQG\Puzzly_at_the_computer_(RTL).svg[1]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2590207" cy="18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092232\AppData\Local\Microsoft\Windows\Temporary Internet Files\Content.Outlook\337BUSS9\blue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23" y="2438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092232\AppData\Local\Microsoft\Windows\Temporary Internet Files\Content.Outlook\337BUSS9\pinkB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9" y="2819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092232\AppData\Local\Microsoft\Windows\Temporary Internet Files\Content.Outlook\337BUSS9\blue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6" y="394062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092232\AppData\Local\Microsoft\Windows\Temporary Internet Files\Content.Outlook\337BUSS9\pinkB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948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092232\AppData\Local\Microsoft\Windows\Temporary Internet Files\Content.Outlook\337BUSS9\pinkB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8" y="2209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092232\AppData\Local\Microsoft\Windows\Temporary Internet Files\Content.Outlook\337BUSS9\blue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17" y="32766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092232\AppData\Local\Microsoft\Windows\Temporary Internet Files\Content.IE5\2OXAAXQG\Out_of_date_clock_icon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12" y="3276600"/>
            <a:ext cx="2231571" cy="223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a092232\AppData\Local\Microsoft\Windows\Temporary Internet Files\Content.IE5\8QN2XT37\it_computer[1]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22" y="2514600"/>
            <a:ext cx="2553670" cy="164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a092232\AppData\Local\Microsoft\Windows\Temporary Internet Files\Content.IE5\U159N4DE\suppory[1]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3" y="4906222"/>
            <a:ext cx="2844800" cy="189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a092232\AppData\Local\Microsoft\Windows\Temporary Internet Files\Content.IE5\2OXAAXQG\RubberDuckWithSunglasses[1]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57" y="4775593"/>
            <a:ext cx="1600200" cy="16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8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37367"/>
            <a:ext cx="7772400" cy="4197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  <a:solidFill>
            <a:schemeClr val="accent6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latin typeface="Imprint MT Shadow" panose="04020605060303030202" pitchFamily="82" charset="0"/>
              </a:rPr>
              <a:t>Healthy </a:t>
            </a:r>
            <a:r>
              <a:rPr lang="en-US" dirty="0" err="1">
                <a:ln>
                  <a:solidFill>
                    <a:schemeClr val="tx1"/>
                  </a:solidFill>
                </a:ln>
                <a:latin typeface="Imprint MT Shadow" panose="04020605060303030202" pitchFamily="82" charset="0"/>
              </a:rPr>
              <a:t>ConneX</a:t>
            </a:r>
            <a:endParaRPr lang="en-US" b="1" dirty="0">
              <a:ln>
                <a:solidFill>
                  <a:schemeClr val="tx1"/>
                </a:solidFill>
              </a:ln>
              <a:latin typeface="Imprint MT Shadow" panose="04020605060303030202" pitchFamily="8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12" r="30645" b="76"/>
          <a:stretch/>
        </p:blipFill>
        <p:spPr bwMode="auto">
          <a:xfrm>
            <a:off x="1048987" y="2272832"/>
            <a:ext cx="1756565" cy="15138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 descr="C:\Users\a092232\AppData\Local\Microsoft\Windows\Temporary Internet Files\Content.IE5\CL46DT1N\dd959541ef6c555968e364ecea44151d-girl-pilates-silhouette-with-ball[1]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1932" r="1053" b="9521"/>
          <a:stretch/>
        </p:blipFill>
        <p:spPr bwMode="auto">
          <a:xfrm>
            <a:off x="6324600" y="4655796"/>
            <a:ext cx="2024139" cy="13427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5" name="Picture 5" descr="C:\Users\a092232\AppData\Local\Microsoft\Windows\Temporary Internet Files\Content.IE5\2OXAAXQG\Workout-for-Perfect-Abs-Ultimate-Guide-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86" y="2183330"/>
            <a:ext cx="1968464" cy="169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a092232\AppData\Local\Microsoft\Windows\Temporary Internet Files\Content.IE5\7F1K3FPL\wellsymn[1]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76600"/>
            <a:ext cx="1563130" cy="156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a092232\AppData\Local\Microsoft\Windows\Temporary Internet Files\Content.IE5\CL46DT1N\proper-nutrition-is-integral-to-our-health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1" y="4419600"/>
            <a:ext cx="1999463" cy="18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4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aseline="-25000" dirty="0">
                <a:latin typeface="Imprint MT Shadow" panose="04020605060303030202" pitchFamily="82" charset="0"/>
              </a:rPr>
              <a:t>Thank you!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74489" cy="415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791200"/>
            <a:ext cx="91440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b="1" dirty="0">
                <a:latin typeface="Imprint MT Shadow" panose="04020605060303030202" pitchFamily="82" charset="0"/>
              </a:rPr>
              <a:t>“</a:t>
            </a:r>
            <a:r>
              <a:rPr lang="en-US" sz="2000" b="1" dirty="0">
                <a:latin typeface="Imprint MT Shadow" panose="04020605060303030202" pitchFamily="82" charset="0"/>
              </a:rPr>
              <a:t>TAB”</a:t>
            </a:r>
          </a:p>
        </p:txBody>
      </p:sp>
    </p:spTree>
    <p:extLst>
      <p:ext uri="{BB962C8B-B14F-4D97-AF65-F5344CB8AC3E}">
        <p14:creationId xmlns:p14="http://schemas.microsoft.com/office/powerpoint/2010/main" val="73910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</Words>
  <Application>Microsoft Office PowerPoint</Application>
  <PresentationFormat>On-screen Show (4:3)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Imprint MT Shadow</vt:lpstr>
      <vt:lpstr>Office Theme</vt:lpstr>
      <vt:lpstr>Healthy ConneX</vt:lpstr>
      <vt:lpstr>Healthy ConneX</vt:lpstr>
      <vt:lpstr>Healthy ConneX</vt:lpstr>
      <vt:lpstr>PowerPoint Presentation</vt:lpstr>
      <vt:lpstr>Healthy ConneX</vt:lpstr>
      <vt:lpstr>Thank you!</vt:lpstr>
    </vt:vector>
  </TitlesOfParts>
  <Company>Wells Fargo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Byers, Terri</dc:creator>
  <cp:lastModifiedBy>Dane Byers</cp:lastModifiedBy>
  <cp:revision>9</cp:revision>
  <dcterms:created xsi:type="dcterms:W3CDTF">2017-04-13T15:18:27Z</dcterms:created>
  <dcterms:modified xsi:type="dcterms:W3CDTF">2017-04-13T20:19:25Z</dcterms:modified>
</cp:coreProperties>
</file>