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55890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July 24, 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July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July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July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July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July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July 24,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July 24,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July 24,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July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July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July 24, 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72.30.192.11/beacons/index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l-SI" dirty="0" smtClean="0"/>
              <a:t>Beacons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l-SI" dirty="0" smtClean="0"/>
              <a:t>Tadej Prašnikar – Android developer</a:t>
            </a:r>
            <a:endParaRPr lang="en" dirty="0"/>
          </a:p>
          <a:p>
            <a:pPr rtl="0">
              <a:spcBef>
                <a:spcPts val="0"/>
              </a:spcBef>
              <a:buNone/>
            </a:pPr>
            <a:r>
              <a:rPr lang="sl-SI" dirty="0" smtClean="0"/>
              <a:t>Janez Eržen </a:t>
            </a:r>
            <a:r>
              <a:rPr lang="en" dirty="0" smtClean="0"/>
              <a:t>– </a:t>
            </a:r>
            <a:r>
              <a:rPr lang="sl-SI" dirty="0" smtClean="0"/>
              <a:t>Web developer</a:t>
            </a: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sl-SI" dirty="0" smtClean="0"/>
              <a:t>Benjamin Adžović – Tester,</a:t>
            </a:r>
          </a:p>
          <a:p>
            <a:pPr>
              <a:spcBef>
                <a:spcPts val="0"/>
              </a:spcBef>
              <a:buNone/>
            </a:pPr>
            <a:r>
              <a:rPr lang="sl-SI" dirty="0" smtClean="0"/>
              <a:t>Motivator</a:t>
            </a:r>
            <a:endParaRPr lang="en" dirty="0"/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00" y="3454038"/>
            <a:ext cx="1383425" cy="15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55" y="411510"/>
            <a:ext cx="2142513" cy="10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Začetna tema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Izdelati projekt, ki uporablja in spreminja podatke iz OpenEHR platforme</a:t>
            </a:r>
          </a:p>
          <a:p>
            <a:r>
              <a:rPr lang="sl-SI" dirty="0" smtClean="0"/>
              <a:t>Praktično uporabiti strojno opremo: </a:t>
            </a:r>
          </a:p>
          <a:p>
            <a:pPr lvl="1"/>
            <a:r>
              <a:rPr lang="sl-SI" dirty="0" smtClean="0"/>
              <a:t>iBeeacon</a:t>
            </a:r>
          </a:p>
          <a:p>
            <a:pPr lvl="1"/>
            <a:r>
              <a:rPr lang="sl-SI" dirty="0" smtClean="0"/>
              <a:t>Google Glass (Android)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312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l-SI" dirty="0" smtClean="0"/>
              <a:t>Opis projekta</a:t>
            </a:r>
            <a:endParaRPr lang="en"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l-SI" sz="2400" dirty="0" smtClean="0"/>
              <a:t>Android aplikacija za bolnika, ki pride do specialista</a:t>
            </a:r>
          </a:p>
          <a:p>
            <a:endParaRPr lang="sl-SI" sz="2400" dirty="0" smtClean="0"/>
          </a:p>
          <a:p>
            <a:r>
              <a:rPr lang="sl-SI" sz="2400" dirty="0" smtClean="0"/>
              <a:t>Web aplikacija za zdravnika oz. med. sestro, ki prikazuje čakalno vrsto   </a:t>
            </a:r>
          </a:p>
          <a:p>
            <a:endParaRPr lang="sl-SI" sz="2400" dirty="0" smtClean="0"/>
          </a:p>
          <a:p>
            <a:r>
              <a:rPr lang="sl-SI" sz="2400" dirty="0" smtClean="0"/>
              <a:t>REST API za komunikacijo</a:t>
            </a:r>
          </a:p>
          <a:p>
            <a:endParaRPr lang="sl-SI" sz="2400" b="1" dirty="0" smtClean="0"/>
          </a:p>
          <a:p>
            <a:endParaRPr lang="en" sz="24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Kako smo se lotili… 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l-SI" sz="2400" dirty="0"/>
              <a:t>Vsak zdravnik ima svoj iBeacon, ki ga identificira</a:t>
            </a:r>
          </a:p>
          <a:p>
            <a:endParaRPr lang="sl-SI" sz="2400" dirty="0" smtClean="0"/>
          </a:p>
          <a:p>
            <a:r>
              <a:rPr lang="sl-SI" sz="2400" dirty="0" smtClean="0"/>
              <a:t>Pacient se z aplikacijo prijavi k zdravniku in avtomatsko doda v čakalno vrsto</a:t>
            </a:r>
          </a:p>
          <a:p>
            <a:endParaRPr lang="sl-SI" sz="2400" dirty="0" smtClean="0"/>
          </a:p>
          <a:p>
            <a:r>
              <a:rPr lang="sl-SI" sz="2400" dirty="0" smtClean="0"/>
              <a:t>Zdravnik ima takoj na voljo osnovne podatke o pacientu, paciente </a:t>
            </a:r>
            <a:r>
              <a:rPr lang="sl-SI" sz="2400" dirty="0"/>
              <a:t>lahko</a:t>
            </a:r>
            <a:r>
              <a:rPr lang="sl-SI" sz="2400" dirty="0" smtClean="0"/>
              <a:t> razvršča, sprejema, odpusti </a:t>
            </a:r>
          </a:p>
          <a:p>
            <a:endParaRPr lang="sl-SI" sz="2400" dirty="0"/>
          </a:p>
          <a:p>
            <a:r>
              <a:rPr lang="sl-SI" sz="2400" dirty="0" smtClean="0"/>
              <a:t>Pacient vidi kateri po vrsti je, vidi čas do sprejema</a:t>
            </a:r>
            <a:endParaRPr lang="sl-SI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Kaj smo se naučili in ugotovili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l-SI" dirty="0" smtClean="0"/>
              <a:t>Ekipno delo zahteva veliko prilagajanja, sodelovanja</a:t>
            </a:r>
          </a:p>
          <a:p>
            <a:endParaRPr lang="sl-SI" dirty="0" smtClean="0"/>
          </a:p>
          <a:p>
            <a:r>
              <a:rPr lang="sl-SI" dirty="0" smtClean="0"/>
              <a:t>Proti koncu projekta spoznaš katere tehnologije in pristopi bi bolje funkcionirali</a:t>
            </a:r>
          </a:p>
          <a:p>
            <a:endParaRPr lang="sl-SI" dirty="0" smtClean="0"/>
          </a:p>
          <a:p>
            <a:r>
              <a:rPr lang="sl-SI" dirty="0" smtClean="0"/>
              <a:t>Nova znanja programskih jezikov, modulov</a:t>
            </a:r>
          </a:p>
          <a:p>
            <a:endParaRPr lang="sl-SI" dirty="0" smtClean="0"/>
          </a:p>
          <a:p>
            <a:r>
              <a:rPr lang="sl-SI" smtClean="0"/>
              <a:t>Več načrtovanja, manj programiranja</a:t>
            </a:r>
            <a:r>
              <a:rPr lang="sl-SI" dirty="0" smtClean="0"/>
              <a:t>	</a:t>
            </a:r>
            <a:endParaRPr lang="sl-SI" dirty="0"/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 smtClean="0"/>
          </a:p>
          <a:p>
            <a:endParaRPr lang="sl-SI" dirty="0" smtClean="0"/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Nadaljni koraki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l-SI" dirty="0" smtClean="0"/>
              <a:t>Dodali bi možnost urejanja in dodajanja vnosov pregledov v </a:t>
            </a:r>
            <a:r>
              <a:rPr lang="sl-SI" dirty="0" smtClean="0"/>
              <a:t>ehrScape</a:t>
            </a:r>
          </a:p>
          <a:p>
            <a:r>
              <a:rPr lang="sl-SI" dirty="0" smtClean="0"/>
              <a:t>Preverjanje delavnih časov doktorjev</a:t>
            </a:r>
          </a:p>
          <a:p>
            <a:r>
              <a:rPr lang="sl-SI" dirty="0" smtClean="0"/>
              <a:t>Pacient vnaša podatke o počutju, težavah</a:t>
            </a:r>
          </a:p>
          <a:p>
            <a:r>
              <a:rPr lang="sl-SI" dirty="0" smtClean="0"/>
              <a:t>Android app za doktorja</a:t>
            </a:r>
          </a:p>
          <a:p>
            <a:r>
              <a:rPr lang="sl-SI" dirty="0" smtClean="0"/>
              <a:t>...</a:t>
            </a:r>
          </a:p>
          <a:p>
            <a:endParaRPr lang="sl-SI" dirty="0" smtClean="0"/>
          </a:p>
          <a:p>
            <a:pPr marL="0" indent="0">
              <a:buNone/>
            </a:pP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sl-SI" dirty="0" smtClean="0">
                <a:hlinkClick r:id="rId3"/>
              </a:rPr>
              <a:t>http://172.30.192.11/beacons/index.php</a:t>
            </a:r>
            <a:endParaRPr lang="sl-SI" dirty="0" smtClean="0"/>
          </a:p>
          <a:p>
            <a:pPr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243</TotalTime>
  <Words>192</Words>
  <Application>Microsoft Office PowerPoint</Application>
  <PresentationFormat>On-screen Show (16:9)</PresentationFormat>
  <Paragraphs>42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Beacons</vt:lpstr>
      <vt:lpstr>Začetna tema</vt:lpstr>
      <vt:lpstr>Opis projekta</vt:lpstr>
      <vt:lpstr>Kako smo se lotili… </vt:lpstr>
      <vt:lpstr>Kaj smo se naučili in ugotovili</vt:lpstr>
      <vt:lpstr>Nadaljni koraki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Beacons</dc:title>
  <dc:creator>Janez Eržen</dc:creator>
  <cp:lastModifiedBy>Janez Eržen</cp:lastModifiedBy>
  <cp:revision>9</cp:revision>
  <dcterms:modified xsi:type="dcterms:W3CDTF">2015-07-24T09:38:54Z</dcterms:modified>
</cp:coreProperties>
</file>