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99" d="100"/>
          <a:sy n="99" d="100"/>
        </p:scale>
        <p:origin x="-32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514350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l-SI" dirty="0" smtClean="0"/>
              <a:t>Darth Vader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0383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l-SI" dirty="0" smtClean="0"/>
              <a:t>Emil Avdič </a:t>
            </a:r>
            <a:r>
              <a:rPr lang="en" dirty="0" smtClean="0"/>
              <a:t>– </a:t>
            </a:r>
            <a:r>
              <a:rPr lang="sl-SI" dirty="0" smtClean="0"/>
              <a:t>razvoj aplikacije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sl-SI" dirty="0" smtClean="0"/>
              <a:t>Kristina Berčič </a:t>
            </a:r>
            <a:r>
              <a:rPr lang="en" dirty="0" smtClean="0"/>
              <a:t>– </a:t>
            </a:r>
            <a:r>
              <a:rPr lang="sl-SI" dirty="0" smtClean="0"/>
              <a:t>obdelava </a:t>
            </a:r>
            <a:r>
              <a:rPr lang="sl-SI" dirty="0" smtClean="0"/>
              <a:t>podatkov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sl-SI" dirty="0" smtClean="0"/>
              <a:t>Andrej Zadnik </a:t>
            </a:r>
            <a:r>
              <a:rPr lang="en" dirty="0" smtClean="0"/>
              <a:t>– </a:t>
            </a:r>
            <a:r>
              <a:rPr lang="sl-SI" dirty="0" smtClean="0"/>
              <a:t>procesiranje zvoka</a:t>
            </a:r>
            <a:endParaRPr lang="en" dirty="0"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00" y="3409950"/>
            <a:ext cx="1383425" cy="15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790950"/>
            <a:ext cx="2142513" cy="10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810000" y="447675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Poletna šola 2015</a:t>
            </a:r>
            <a:endParaRPr lang="sl-SI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Picture 2" descr="Odv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Picture 2" descr="Preciscen_1prvizvo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6" name="Picture 5" descr="Preciscen_oba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Picture 2" descr="Preciscen_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Picture 2" descr="Preciscen_oba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Picture 2" descr="Dihanje_neobdelan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Picture 2" descr="Dihanje_preciscen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Picture 2" descr="Dihanje_analiziran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sl-SI" dirty="0" smtClean="0"/>
              <a:t>Kaj?</a:t>
            </a:r>
            <a:endParaRPr lang="en" dirty="0"/>
          </a:p>
        </p:txBody>
      </p:sp>
      <p:pic>
        <p:nvPicPr>
          <p:cNvPr id="1026" name="Picture 2" descr="C:\Users\Administrator\Desktop\Zephyr\predstavitev\zephyr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09750"/>
            <a:ext cx="2514600" cy="2363024"/>
          </a:xfrm>
          <a:prstGeom prst="rect">
            <a:avLst/>
          </a:prstGeom>
          <a:noFill/>
        </p:spPr>
      </p:pic>
      <p:pic>
        <p:nvPicPr>
          <p:cNvPr id="1029" name="Picture 5" descr="http://www.chocobospore.org/wp-content/uploads/2015/04/android-phone-color.png"/>
          <p:cNvPicPr>
            <a:picLocks noChangeAspect="1" noChangeArrowheads="1"/>
          </p:cNvPicPr>
          <p:nvPr/>
        </p:nvPicPr>
        <p:blipFill>
          <a:blip r:embed="rId4"/>
          <a:srcRect l="23437" t="-1172" r="23438"/>
          <a:stretch>
            <a:fillRect/>
          </a:stretch>
        </p:blipFill>
        <p:spPr bwMode="auto">
          <a:xfrm>
            <a:off x="3581400" y="1581150"/>
            <a:ext cx="1371600" cy="2612091"/>
          </a:xfrm>
          <a:prstGeom prst="rect">
            <a:avLst/>
          </a:prstGeom>
          <a:noFill/>
        </p:spPr>
      </p:pic>
      <p:pic>
        <p:nvPicPr>
          <p:cNvPr id="1032" name="Picture 8" descr="C:\Users\Administrator\Desktop\Zephyr\predstavitev\vad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352550"/>
            <a:ext cx="2590800" cy="3047723"/>
          </a:xfrm>
          <a:prstGeom prst="rect">
            <a:avLst/>
          </a:prstGeom>
          <a:noFill/>
        </p:spPr>
      </p:pic>
      <p:sp>
        <p:nvSpPr>
          <p:cNvPr id="1034" name="AutoShape 10" descr="Rezultat iskanja slik za 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36" name="AutoShape 12" descr="Rezultat iskanja slik za 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038" name="Picture 14" descr="http://azmurk.si/images/backgrounds/enacaj.png"/>
          <p:cNvPicPr>
            <a:picLocks noChangeAspect="1" noChangeArrowheads="1"/>
          </p:cNvPicPr>
          <p:nvPr/>
        </p:nvPicPr>
        <p:blipFill>
          <a:blip r:embed="rId6">
            <a:biLevel thresh="50000"/>
          </a:blip>
          <a:srcRect l="30769" t="20915" b="32026"/>
          <a:stretch>
            <a:fillRect/>
          </a:stretch>
        </p:blipFill>
        <p:spPr bwMode="auto">
          <a:xfrm>
            <a:off x="5105400" y="2419350"/>
            <a:ext cx="685800" cy="685800"/>
          </a:xfrm>
          <a:prstGeom prst="rect">
            <a:avLst/>
          </a:prstGeom>
          <a:noFill/>
        </p:spPr>
      </p:pic>
      <p:pic>
        <p:nvPicPr>
          <p:cNvPr id="1042" name="Picture 18" descr="http://www.i2symbol.com/images/symbols/punctuation/modifier_letter_plus_sign_u02D6_icon_256x256.png"/>
          <p:cNvPicPr>
            <a:picLocks noChangeAspect="1" noChangeArrowheads="1"/>
          </p:cNvPicPr>
          <p:nvPr/>
        </p:nvPicPr>
        <p:blipFill>
          <a:blip r:embed="rId7"/>
          <a:srcRect l="34375" t="37500" r="34375" b="34375"/>
          <a:stretch>
            <a:fillRect/>
          </a:stretch>
        </p:blipFill>
        <p:spPr bwMode="auto">
          <a:xfrm>
            <a:off x="2667000" y="2419350"/>
            <a:ext cx="762000" cy="685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438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Kak</a:t>
            </a:r>
            <a:r>
              <a:rPr lang="sl-SI" dirty="0" smtClean="0"/>
              <a:t>o?</a:t>
            </a:r>
            <a:endParaRPr lang="en" dirty="0"/>
          </a:p>
        </p:txBody>
      </p:sp>
      <p:sp>
        <p:nvSpPr>
          <p:cNvPr id="7" name="Action Button: Sound 6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6705600" y="249555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8" name="Action Button: Information 7">
            <a:hlinkClick r:id="" action="ppaction://noaction" highlightClick="1"/>
          </p:cNvPr>
          <p:cNvSpPr/>
          <p:nvPr/>
        </p:nvSpPr>
        <p:spPr>
          <a:xfrm>
            <a:off x="1371600" y="2495550"/>
            <a:ext cx="1042416" cy="104241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562350"/>
            <a:ext cx="19656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800" dirty="0" smtClean="0"/>
              <a:t>Pridobivanje</a:t>
            </a:r>
          </a:p>
          <a:p>
            <a:pPr algn="ctr"/>
            <a:r>
              <a:rPr lang="sl-SI" sz="1800" dirty="0" smtClean="0"/>
              <a:t>podatkov</a:t>
            </a:r>
          </a:p>
          <a:p>
            <a:endParaRPr lang="sl-SI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790950"/>
            <a:ext cx="1637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800" dirty="0" smtClean="0"/>
              <a:t>Procesiranje podatkov</a:t>
            </a:r>
          </a:p>
          <a:p>
            <a:endParaRPr lang="sl-SI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3867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800" dirty="0" smtClean="0"/>
              <a:t>Output</a:t>
            </a:r>
            <a:endParaRPr lang="sl-SI" sz="1800" dirty="0"/>
          </a:p>
        </p:txBody>
      </p:sp>
      <p:sp>
        <p:nvSpPr>
          <p:cNvPr id="14" name="Action Button: Help 13">
            <a:hlinkClick r:id="" action="ppaction://noaction" highlightClick="1"/>
          </p:cNvPr>
          <p:cNvSpPr/>
          <p:nvPr/>
        </p:nvSpPr>
        <p:spPr>
          <a:xfrm>
            <a:off x="3962400" y="2495550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Right Arrow 14"/>
          <p:cNvSpPr/>
          <p:nvPr/>
        </p:nvSpPr>
        <p:spPr>
          <a:xfrm>
            <a:off x="2743200" y="2800350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6" name="Right Arrow 15"/>
          <p:cNvSpPr/>
          <p:nvPr/>
        </p:nvSpPr>
        <p:spPr>
          <a:xfrm>
            <a:off x="5257800" y="2800350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8" name="Flowchart: Connector 17"/>
          <p:cNvSpPr/>
          <p:nvPr/>
        </p:nvSpPr>
        <p:spPr>
          <a:xfrm>
            <a:off x="1524000" y="895350"/>
            <a:ext cx="762000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000" dirty="0" smtClean="0">
                <a:ea typeface="Cambria Math" pitchFamily="18" charset="0"/>
              </a:rPr>
              <a:t>Z</a:t>
            </a:r>
            <a:endParaRPr lang="sl-SI" sz="4000" dirty="0">
              <a:ea typeface="Cambria Math" pitchFamily="18" charset="0"/>
            </a:endParaRPr>
          </a:p>
        </p:txBody>
      </p:sp>
      <p:sp>
        <p:nvSpPr>
          <p:cNvPr id="21" name="Chevron 20"/>
          <p:cNvSpPr/>
          <p:nvPr/>
        </p:nvSpPr>
        <p:spPr>
          <a:xfrm rot="5400000">
            <a:off x="1586484" y="1823466"/>
            <a:ext cx="560832" cy="53340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pic>
        <p:nvPicPr>
          <p:cNvPr id="22" name="Picture 5" descr="http://www.chocobospore.org/wp-content/uploads/2015/04/android-phone-color.png"/>
          <p:cNvPicPr>
            <a:picLocks noChangeAspect="1" noChangeArrowheads="1"/>
          </p:cNvPicPr>
          <p:nvPr/>
        </p:nvPicPr>
        <p:blipFill>
          <a:blip r:embed="rId4"/>
          <a:srcRect l="23437" t="-1172" r="23438"/>
          <a:stretch>
            <a:fillRect/>
          </a:stretch>
        </p:blipFill>
        <p:spPr bwMode="auto">
          <a:xfrm>
            <a:off x="6934200" y="895350"/>
            <a:ext cx="609600" cy="1160930"/>
          </a:xfrm>
          <a:prstGeom prst="rect">
            <a:avLst/>
          </a:prstGeom>
          <a:noFill/>
        </p:spPr>
      </p:pic>
      <p:sp>
        <p:nvSpPr>
          <p:cNvPr id="23" name="Cloud Callout 22"/>
          <p:cNvSpPr/>
          <p:nvPr/>
        </p:nvSpPr>
        <p:spPr>
          <a:xfrm>
            <a:off x="4876800" y="1504950"/>
            <a:ext cx="9906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l-SI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</a:t>
            </a:r>
            <a:endParaRPr lang="sl-SI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Kaj smo se naučili in </a:t>
            </a:r>
            <a:r>
              <a:rPr lang="en" dirty="0" smtClean="0"/>
              <a:t>ugotovili</a:t>
            </a:r>
            <a:r>
              <a:rPr lang="sl-SI" dirty="0" smtClean="0"/>
              <a:t>?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razvoj Android aplikacije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pridobivanje podatkov preko Bluetooth-a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analiza in procesiranje podatkov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nitenje (threading)</a:t>
            </a:r>
            <a:br>
              <a:rPr lang="sl-SI" dirty="0" smtClean="0"/>
            </a:br>
            <a:endParaRPr lang="sl-SI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</a:t>
            </a:r>
            <a:r>
              <a:rPr lang="sl-SI" dirty="0" smtClean="0"/>
              <a:t>real time != logged data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</a:t>
            </a:r>
            <a:r>
              <a:rPr lang="sl-SI" dirty="0" smtClean="0"/>
              <a:t>Make it as simple as possible, but not simpler</a:t>
            </a:r>
          </a:p>
          <a:p>
            <a:pPr>
              <a:spcBef>
                <a:spcPts val="0"/>
              </a:spcBef>
            </a:pPr>
            <a:r>
              <a:rPr lang="sl-SI" dirty="0" smtClean="0"/>
              <a:t>	</a:t>
            </a:r>
            <a:r>
              <a:rPr lang="sl-SI" dirty="0" smtClean="0"/>
              <a:t>		</a:t>
            </a:r>
          </a:p>
          <a:p>
            <a:pPr>
              <a:spcBef>
                <a:spcPts val="0"/>
              </a:spcBef>
            </a:pPr>
            <a:r>
              <a:rPr lang="sl-SI" dirty="0" smtClean="0"/>
              <a:t>	</a:t>
            </a:r>
            <a:r>
              <a:rPr lang="sl-SI" dirty="0" smtClean="0"/>
              <a:t>		</a:t>
            </a:r>
            <a:endParaRPr lang="sl-SI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Nadaljni koraki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33400" y="1428750"/>
            <a:ext cx="8153400" cy="349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lepši interface in vizualizacija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optimizacija in nadgradnja algoritma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l-SI" dirty="0" smtClean="0"/>
              <a:t> procesiranje večih fizioloških kazalnikov</a:t>
            </a:r>
          </a:p>
          <a:p>
            <a:pPr>
              <a:buFont typeface="Arial" pitchFamily="34" charset="0"/>
              <a:buChar char="•"/>
            </a:pPr>
            <a:r>
              <a:rPr lang="sl-SI" dirty="0" smtClean="0"/>
              <a:t> </a:t>
            </a:r>
            <a:r>
              <a:rPr lang="sl-SI" dirty="0" smtClean="0"/>
              <a:t>možnost dodajanja in izbire različnih zvokov</a:t>
            </a:r>
          </a:p>
          <a:p>
            <a:pPr>
              <a:buFont typeface="Arial" pitchFamily="34" charset="0"/>
              <a:buChar char="•"/>
            </a:pPr>
            <a:r>
              <a:rPr lang="sl-SI" dirty="0" smtClean="0"/>
              <a:t> serializacija podatkov</a:t>
            </a:r>
          </a:p>
          <a:p>
            <a:pPr>
              <a:buFont typeface="Arial" pitchFamily="34" charset="0"/>
              <a:buChar char="•"/>
            </a:pPr>
            <a:r>
              <a:rPr lang="sl-SI" dirty="0" smtClean="0"/>
              <a:t> </a:t>
            </a:r>
            <a:r>
              <a:rPr lang="sl-SI" dirty="0" smtClean="0"/>
              <a:t>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33400" y="1962150"/>
            <a:ext cx="82296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 smtClean="0"/>
              <a:t>De</a:t>
            </a:r>
            <a:r>
              <a:rPr lang="sl-SI" sz="9600" dirty="0" smtClean="0"/>
              <a:t>(j)</a:t>
            </a:r>
            <a:r>
              <a:rPr lang="en" sz="9600" dirty="0" smtClean="0"/>
              <a:t>mo</a:t>
            </a:r>
            <a:r>
              <a:rPr lang="sl-SI" sz="9600" dirty="0" smtClean="0"/>
              <a:t>!</a:t>
            </a:r>
            <a:endParaRPr lang="en" sz="9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EKG</a:t>
            </a:r>
            <a:endParaRPr lang="sl-SI" dirty="0"/>
          </a:p>
        </p:txBody>
      </p:sp>
      <p:pic>
        <p:nvPicPr>
          <p:cNvPr id="15" name="Picture 14" descr="Neobdela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Picture 2" descr="Preciscen_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 descr="Preciscen_1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9400"/>
            <a:ext cx="7226300" cy="4584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92</Words>
  <Application>Microsoft Office PowerPoint</Application>
  <PresentationFormat>On-screen Show (16:9)</PresentationFormat>
  <Paragraphs>31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</vt:lpstr>
      <vt:lpstr>Darth Vader</vt:lpstr>
      <vt:lpstr>Kaj?</vt:lpstr>
      <vt:lpstr>Kako?</vt:lpstr>
      <vt:lpstr>Kaj smo se naučili in ugotovili?</vt:lpstr>
      <vt:lpstr>Nadaljni koraki</vt:lpstr>
      <vt:lpstr>De(j)mo!</vt:lpstr>
      <vt:lpstr>EKG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so Darth Vader</dc:title>
  <cp:lastModifiedBy>Kristina Bercic</cp:lastModifiedBy>
  <cp:revision>36</cp:revision>
  <dcterms:modified xsi:type="dcterms:W3CDTF">2015-07-24T15:27:04Z</dcterms:modified>
</cp:coreProperties>
</file>