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4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함초롬돋움" panose="020B0604000101010101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4T19:53:33.4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10-24T19:53:36.524" idx="2">
    <p:pos x="123" y="12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8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7FB36FB-C10C-479A-9DFD-15DEB134881C}" type="datetime1">
              <a:rPr lang="ko-KR" altLang="en-US"/>
              <a:pPr lvl="0">
                <a:defRPr lang="ko-KR" altLang="en-US"/>
              </a:pPr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D64B5D5-48B7-4F94-AE9E-F3674E44000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51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0610" y="2447473"/>
            <a:ext cx="10079355" cy="1179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2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SGA</a:t>
            </a:r>
            <a:r>
              <a:rPr lang="ko-KR" altLang="en-US" sz="72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  1달 프로젝트 기획서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67451" y="4607816"/>
            <a:ext cx="1989446" cy="6578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300">
                <a:solidFill>
                  <a:schemeClr val="tx1"/>
                </a:solidFill>
                <a:latin typeface="바탕"/>
                <a:ea typeface="바탕"/>
              </a:rPr>
              <a:t>김 형 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9561" y="4902198"/>
            <a:ext cx="11188079" cy="1915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게임화면</a:t>
            </a:r>
            <a:r>
              <a:rPr lang="en-US" altLang="ko-KR" sz="3000"/>
              <a:t> : </a:t>
            </a:r>
            <a:r>
              <a:rPr lang="ko-KR" altLang="en-US" sz="3000"/>
              <a:t>게임</a:t>
            </a:r>
            <a:r>
              <a:rPr lang="en-US" altLang="ko-KR" sz="3000"/>
              <a:t>BGM</a:t>
            </a:r>
            <a:r>
              <a:rPr lang="ko-KR" altLang="en-US" sz="3000"/>
              <a:t>으로 음악이 바뀌며 화면은 반으로 나뉘어 </a:t>
            </a:r>
          </a:p>
          <a:p>
            <a:pPr>
              <a:defRPr lang="ko-KR" altLang="en-US"/>
            </a:pPr>
            <a:r>
              <a:rPr lang="ko-KR" altLang="en-US" sz="3000"/>
              <a:t>              왼쪽은 게임플레이화면, 오른쪽은 게임 정보화면으로 </a:t>
            </a:r>
          </a:p>
          <a:p>
            <a:pPr>
              <a:defRPr lang="ko-KR" altLang="en-US"/>
            </a:pPr>
            <a:r>
              <a:rPr lang="ko-KR" altLang="en-US" sz="3000"/>
              <a:t>              나뉜다. 일시정지시 음악과 화면이 멈추고 재시작과</a:t>
            </a:r>
          </a:p>
          <a:p>
            <a:pPr>
              <a:defRPr lang="ko-KR" altLang="en-US"/>
            </a:pPr>
            <a:r>
              <a:rPr lang="ko-KR" altLang="en-US" sz="3000"/>
              <a:t>              메뉴로 돌아가기 메뉴가 뜬다.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184401" y="177800"/>
            <a:ext cx="7442201" cy="44577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7" name="TextBox 56"/>
          <p:cNvSpPr txBox="1"/>
          <p:nvPr/>
        </p:nvSpPr>
        <p:spPr>
          <a:xfrm>
            <a:off x="2216149" y="317500"/>
            <a:ext cx="313691" cy="36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4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5550" y="444500"/>
            <a:ext cx="3632200" cy="39751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318250" y="482600"/>
            <a:ext cx="3060699" cy="3898899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003550" y="889000"/>
            <a:ext cx="2631440" cy="4711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500" b="1"/>
              <a:t>게임 플레이 화면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38949" y="927100"/>
            <a:ext cx="2152015" cy="442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300" b="1"/>
              <a:t>각종 정보 화면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51650" y="1638300"/>
            <a:ext cx="2021839" cy="2007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최고점수:0000000</a:t>
            </a:r>
          </a:p>
          <a:p>
            <a:pPr>
              <a:defRPr lang="ko-KR" altLang="en-US"/>
            </a:pPr>
            <a:r>
              <a:rPr lang="ko-KR" altLang="en-US"/>
              <a:t>현재점수:0000000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라이프 :</a:t>
            </a:r>
            <a:r>
              <a:rPr lang="en-US" altLang="ko-KR"/>
              <a:t> 0</a:t>
            </a:r>
          </a:p>
          <a:p>
            <a:pPr>
              <a:defRPr lang="ko-KR" altLang="en-US"/>
            </a:pPr>
            <a:r>
              <a:rPr lang="ko-KR" altLang="en-US"/>
              <a:t>파워  4.0 / 4.0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>
            <a:off x="4057650" y="3606800"/>
            <a:ext cx="514350" cy="609600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302250" y="2108200"/>
            <a:ext cx="2056763" cy="69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solidFill>
                  <a:schemeClr val="bg2"/>
                </a:solidFill>
              </a:rPr>
              <a:t>     재시작</a:t>
            </a:r>
          </a:p>
          <a:p>
            <a:pPr>
              <a:defRPr lang="ko-KR" altLang="en-US"/>
            </a:pPr>
            <a:r>
              <a:rPr lang="ko-KR" altLang="en-US" sz="2000" b="1">
                <a:solidFill>
                  <a:schemeClr val="bg2"/>
                </a:solidFill>
              </a:rPr>
              <a:t>메뉴로 돌아가기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810" y="4613274"/>
            <a:ext cx="9959354" cy="1918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클리어씬</a:t>
            </a:r>
            <a:r>
              <a:rPr lang="en-US" altLang="ko-KR" sz="3000"/>
              <a:t> : </a:t>
            </a:r>
            <a:r>
              <a:rPr lang="ko-KR" altLang="en-US" sz="3000"/>
              <a:t>알파벳 3자리를 선택하면 </a:t>
            </a:r>
            <a:r>
              <a:rPr lang="en-US" altLang="ko-KR" sz="3000"/>
              <a:t>score.txt</a:t>
            </a:r>
            <a:r>
              <a:rPr lang="ko-KR" altLang="en-US" sz="3000"/>
              <a:t>에 저장되고</a:t>
            </a:r>
          </a:p>
          <a:p>
            <a:pPr>
              <a:defRPr lang="ko-KR" altLang="en-US"/>
            </a:pPr>
            <a:r>
              <a:rPr lang="ko-KR" altLang="en-US" sz="3000"/>
              <a:t>              점수 순위를 확인 가능</a:t>
            </a:r>
          </a:p>
          <a:p>
            <a:pPr>
              <a:defRPr lang="ko-KR" altLang="en-US"/>
            </a:pPr>
            <a:r>
              <a:rPr lang="ko-KR" altLang="en-US" sz="3000"/>
              <a:t>              이후에 메뉴화면으로 돌아감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52" name="직사각형 51"/>
          <p:cNvSpPr/>
          <p:nvPr/>
        </p:nvSpPr>
        <p:spPr>
          <a:xfrm>
            <a:off x="1508124" y="14732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3" name="TextBox 52"/>
          <p:cNvSpPr txBox="1"/>
          <p:nvPr/>
        </p:nvSpPr>
        <p:spPr>
          <a:xfrm>
            <a:off x="2117724" y="2209800"/>
            <a:ext cx="314579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AAA</a:t>
            </a:r>
            <a:r>
              <a:rPr lang="ko-KR" altLang="en-US"/>
              <a:t>         점수:000000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550025" y="14732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5" name="TextBox 54"/>
          <p:cNvSpPr txBox="1"/>
          <p:nvPr/>
        </p:nvSpPr>
        <p:spPr>
          <a:xfrm>
            <a:off x="7464424" y="2298699"/>
            <a:ext cx="1971041" cy="90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ABC    00000000</a:t>
            </a:r>
          </a:p>
          <a:p>
            <a:pPr>
              <a:defRPr lang="ko-KR" altLang="en-US"/>
            </a:pPr>
            <a:r>
              <a:rPr lang="en-US" altLang="ko-KR"/>
              <a:t>BBB    00000000</a:t>
            </a:r>
          </a:p>
          <a:p>
            <a:pPr>
              <a:defRPr lang="ko-KR" altLang="en-US"/>
            </a:pPr>
            <a:r>
              <a:rPr lang="en-US" altLang="ko-KR"/>
              <a:t>AAA    00000000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96224" y="1866899"/>
            <a:ext cx="1602740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점수 순위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84324" y="1600200"/>
            <a:ext cx="307341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70674" y="1571625"/>
            <a:ext cx="307340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5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3492000" y="10145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3492000" y="10145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808" y="4613274"/>
            <a:ext cx="10559432" cy="146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앤드 씬</a:t>
            </a:r>
            <a:r>
              <a:rPr lang="en-US" altLang="ko-KR" sz="3000"/>
              <a:t> :</a:t>
            </a:r>
            <a:r>
              <a:rPr lang="ko-KR" altLang="en-US" sz="3000"/>
              <a:t> 엔드 </a:t>
            </a:r>
            <a:r>
              <a:rPr lang="en-US" altLang="ko-KR" sz="3000"/>
              <a:t>BGM</a:t>
            </a:r>
            <a:r>
              <a:rPr lang="ko-KR" altLang="en-US" sz="3000"/>
              <a:t>이 나오며 게임재시작과 메뉴로 돌아가기</a:t>
            </a:r>
            <a:endParaRPr lang="en-US" altLang="ko-KR" sz="3000"/>
          </a:p>
          <a:p>
            <a:pPr>
              <a:defRPr lang="ko-KR" altLang="en-US"/>
            </a:pPr>
            <a:r>
              <a:rPr lang="ko-KR" altLang="en-US" sz="3000"/>
              <a:t>            메뉴가 나옴</a:t>
            </a:r>
            <a:r>
              <a:rPr lang="en-US" altLang="ko-KR" sz="3000"/>
              <a:t> 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52" name="직사각형 51"/>
          <p:cNvSpPr/>
          <p:nvPr/>
        </p:nvSpPr>
        <p:spPr>
          <a:xfrm>
            <a:off x="3973603" y="14986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3" name="TextBox 52"/>
          <p:cNvSpPr txBox="1"/>
          <p:nvPr/>
        </p:nvSpPr>
        <p:spPr>
          <a:xfrm>
            <a:off x="4583202" y="2235200"/>
            <a:ext cx="3145790" cy="90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         게임재시작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     메뉴로 돌아가기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49801" y="1625600"/>
            <a:ext cx="308838" cy="36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6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rcRect r="94290"/>
          <a:stretch>
            <a:fillRect/>
          </a:stretch>
        </p:blipFill>
        <p:spPr>
          <a:xfrm>
            <a:off x="3086461" y="603327"/>
            <a:ext cx="943481" cy="347964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85795" y="4403724"/>
            <a:ext cx="10937610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 dirty="0"/>
              <a:t>요정1 : 탄 </a:t>
            </a:r>
            <a:r>
              <a:rPr lang="ko-KR" altLang="en-US" sz="3000" dirty="0" err="1"/>
              <a:t>발사시</a:t>
            </a:r>
            <a:r>
              <a:rPr lang="ko-KR" altLang="en-US" sz="3000" dirty="0"/>
              <a:t> 플레이어 위치를 기준으로 쏘는 탄</a:t>
            </a:r>
          </a:p>
          <a:p>
            <a:pPr>
              <a:defRPr lang="ko-KR" altLang="en-US"/>
            </a:pPr>
            <a:r>
              <a:rPr lang="ko-KR" altLang="en-US" sz="3000" dirty="0"/>
              <a:t>          소멸 시 </a:t>
            </a:r>
            <a:r>
              <a:rPr lang="ko-KR" altLang="en-US" sz="3000" dirty="0" smtClean="0"/>
              <a:t>종류에 따라 빨간색 </a:t>
            </a:r>
            <a:r>
              <a:rPr lang="ko-KR" altLang="en-US" sz="3000" dirty="0"/>
              <a:t>아이템과 </a:t>
            </a:r>
            <a:r>
              <a:rPr lang="ko-KR" altLang="en-US" sz="3000" dirty="0" err="1"/>
              <a:t>파랑색</a:t>
            </a:r>
            <a:r>
              <a:rPr lang="ko-KR" altLang="en-US" sz="3000" dirty="0"/>
              <a:t> 아이템을</a:t>
            </a:r>
          </a:p>
          <a:p>
            <a:pPr>
              <a:defRPr lang="ko-KR" altLang="en-US"/>
            </a:pPr>
            <a:r>
              <a:rPr lang="ko-KR" altLang="en-US" sz="3000" dirty="0"/>
              <a:t>          떨어뜨림</a:t>
            </a:r>
          </a:p>
          <a:p>
            <a:pPr>
              <a:defRPr lang="ko-KR" altLang="en-US"/>
            </a:pPr>
            <a:endParaRPr lang="ko-KR" altLang="en-US" sz="3000" dirty="0"/>
          </a:p>
          <a:p>
            <a:pPr>
              <a:defRPr lang="ko-KR" altLang="en-US"/>
            </a:pPr>
            <a:r>
              <a:rPr lang="ko-KR" altLang="en-US" sz="3000" dirty="0"/>
              <a:t>          </a:t>
            </a:r>
            <a:r>
              <a:rPr lang="ko-KR" altLang="en-US" sz="3000" dirty="0" err="1"/>
              <a:t>빨간아이템</a:t>
            </a:r>
            <a:r>
              <a:rPr lang="ko-KR" altLang="en-US" sz="3000" dirty="0"/>
              <a:t> : </a:t>
            </a:r>
            <a:r>
              <a:rPr lang="en-US" altLang="ko-KR" sz="3000" dirty="0"/>
              <a:t>POWER, </a:t>
            </a:r>
            <a:r>
              <a:rPr lang="ko-KR" altLang="en-US" sz="3000" dirty="0"/>
              <a:t>  </a:t>
            </a:r>
            <a:r>
              <a:rPr lang="ko-KR" altLang="en-US" sz="3000" dirty="0" err="1"/>
              <a:t>파란아이템</a:t>
            </a:r>
            <a:r>
              <a:rPr lang="ko-KR" altLang="en-US" sz="3000" dirty="0"/>
              <a:t> : 점수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14" y="2590814"/>
            <a:ext cx="977871" cy="97787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13789" y="2622564"/>
            <a:ext cx="901686" cy="901686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/>
          <a:srcRect r="86500" b="64850"/>
          <a:stretch>
            <a:fillRect/>
          </a:stretch>
        </p:blipFill>
        <p:spPr>
          <a:xfrm>
            <a:off x="6056465" y="752561"/>
            <a:ext cx="1010316" cy="148263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6"/>
          <a:srcRect r="75760"/>
          <a:stretch>
            <a:fillRect/>
          </a:stretch>
        </p:blipFill>
        <p:spPr>
          <a:xfrm>
            <a:off x="5727736" y="390533"/>
            <a:ext cx="507924" cy="45836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6"/>
          <a:srcRect r="75760"/>
          <a:stretch>
            <a:fillRect/>
          </a:stretch>
        </p:blipFill>
        <p:spPr>
          <a:xfrm>
            <a:off x="6756436" y="415933"/>
            <a:ext cx="482523" cy="43544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rcRect r="89410"/>
          <a:stretch>
            <a:fillRect/>
          </a:stretch>
        </p:blipFill>
        <p:spPr>
          <a:xfrm>
            <a:off x="2021303" y="1357346"/>
            <a:ext cx="3513891" cy="279199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85795" y="4403724"/>
            <a:ext cx="9168794" cy="100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요정2 : 탄 발사시 플레이어 위치를 기준으로 쏘는 탄</a:t>
            </a:r>
          </a:p>
          <a:p>
            <a:pPr>
              <a:defRPr lang="ko-KR" altLang="en-US"/>
            </a:pPr>
            <a:r>
              <a:rPr lang="ko-KR" altLang="en-US" sz="3000"/>
              <a:t>          </a:t>
            </a:r>
            <a:r>
              <a:rPr lang="en-US" altLang="ko-KR" sz="3000"/>
              <a:t>n-way </a:t>
            </a:r>
            <a:r>
              <a:rPr lang="ko-KR" altLang="en-US" sz="3000"/>
              <a:t>탄 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3802" y="669924"/>
            <a:ext cx="4140201" cy="36226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099" y="289090"/>
            <a:ext cx="6375401" cy="582261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8703" y="455611"/>
            <a:ext cx="5404826" cy="804227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06702" y="657329"/>
            <a:ext cx="6845299" cy="64546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0" spc="-300">
                <a:solidFill>
                  <a:srgbClr val="00002F"/>
                </a:solidFill>
                <a:latin typeface="나눔스퀘어 Bold"/>
                <a:ea typeface="나눔스퀘어 Bold"/>
              </a:rPr>
              <a:t>03</a:t>
            </a:r>
            <a:endParaRPr lang="ko-KR" altLang="en-US" sz="4400" b="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4000499" y="3169741"/>
            <a:ext cx="4149272" cy="1108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5000" b="1">
                <a:latin typeface="나눔스퀘어 Bold"/>
                <a:ea typeface="나눔스퀘어 Bold"/>
              </a:rPr>
              <a:t>개발 일정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56260" y="1392793"/>
            <a:ext cx="112191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일주일 중 5일 작업(2~3일로 나눠서), 주말은 밀린 작업 </a:t>
            </a:r>
            <a:r>
              <a:rPr lang="en-US" altLang="ko-KR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or</a:t>
            </a: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 다음 작업</a:t>
            </a:r>
          </a:p>
          <a:p>
            <a:pPr>
              <a:defRPr lang="ko-KR" altLang="en-US"/>
            </a:pPr>
            <a:endParaRPr lang="ko-KR" altLang="en-US" sz="2800" b="0" spc="-15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1-1주차 : 기본 틀 만들기(매니저들 제거 및 추가, 클래스 추가, 등)</a:t>
            </a:r>
          </a:p>
          <a:p>
            <a:pPr>
              <a:defRPr lang="ko-KR" altLang="en-US"/>
            </a:pP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1-2주차 : 5개 씬 구현하기(게임화면 제외)</a:t>
            </a:r>
          </a:p>
          <a:p>
            <a:pPr>
              <a:defRPr lang="ko-KR" altLang="en-US"/>
            </a:pP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2-1주차 : 게임화면 정보 및 플레이어 이동, 탄 구현</a:t>
            </a: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2-2주차 : 요정 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wave1 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움직임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,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패턴 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구현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, 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아이템</a:t>
            </a: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3-1</a:t>
            </a: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주차 : 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충돌 처리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, 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요정 나머지 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wave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들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구현</a:t>
            </a:r>
            <a:endParaRPr lang="en-US" altLang="ko-KR" sz="2800" b="0" spc="-150" dirty="0" smtClean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3-2</a:t>
            </a: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주차 : </a:t>
            </a:r>
            <a:r>
              <a:rPr lang="ko-KR" altLang="en-US" sz="2800" spc="-150" dirty="0">
                <a:latin typeface="나눔스퀘어 ExtraBold"/>
                <a:ea typeface="나눔스퀘어 ExtraBold"/>
              </a:rPr>
              <a:t>보스 움직임 구현</a:t>
            </a:r>
            <a:endParaRPr lang="en-US" altLang="ko-KR" sz="2800" spc="-150" dirty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4-1주차 </a:t>
            </a:r>
            <a:r>
              <a:rPr lang="ko-KR" altLang="en-US" sz="2800" spc="-150" dirty="0">
                <a:latin typeface="나눔스퀘어 ExtraBold"/>
                <a:ea typeface="나눔스퀘어 ExtraBold"/>
              </a:rPr>
              <a:t>: 보스 패턴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구현</a:t>
            </a:r>
            <a:endParaRPr lang="en-US" altLang="ko-KR" sz="2800" b="0" spc="-150" dirty="0" smtClean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4-2</a:t>
            </a: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주차 : 마무리 작업 및 영상제작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개발 일정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046298"/>
            <a:ext cx="1121918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◎ 위에 적지 못한 내용들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모든 충돌은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[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원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vs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원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]</a:t>
            </a: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 초기 정보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(POWER : 0(MAX 40), LIFE : 3,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점수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0)</a:t>
            </a: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플레이어는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z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키를 누르면 탄이 발사되며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통상탄과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특수탄이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있음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특수탄은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플레이어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POWER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가 정수가 될 때마다 플레이어 옆에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특수탄을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발사하는 오브젝트가 늘어나며 최대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4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개까지 유지 가능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>
                <a:latin typeface="나눔스퀘어 ExtraBold"/>
                <a:ea typeface="나눔스퀘어 ExtraBold"/>
              </a:rPr>
              <a:t>플레이어는 적의 탄 하나라도 맞을 시 바로 라이프 하나를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잃음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 탄 공격력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,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적들 </a:t>
            </a:r>
            <a:r>
              <a:rPr lang="en-US" altLang="ko-KR" sz="2800" spc="-150" dirty="0" err="1" smtClean="0">
                <a:latin typeface="나눔스퀘어 ExtraBold"/>
                <a:ea typeface="나눔스퀘어 ExtraBold"/>
              </a:rPr>
              <a:t>Hp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수치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통상탄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1,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특수탄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캐릭터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1/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캐릭터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2) 3 / 5,</a:t>
            </a:r>
          </a:p>
          <a:p>
            <a:pPr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1Hp 1,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2Hp 30,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보스</a:t>
            </a:r>
            <a:r>
              <a:rPr lang="en-US" altLang="ko-KR" sz="2800" spc="-150" dirty="0" err="1" smtClean="0">
                <a:latin typeface="나눔스퀘어 ExtraBold"/>
                <a:ea typeface="나눔스퀘어 ExtraBold"/>
              </a:rPr>
              <a:t>Hp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 4000</a:t>
            </a:r>
            <a:endParaRPr lang="en-US" altLang="ko-KR" sz="2800" spc="-150" dirty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점수 획득 수치</a:t>
            </a:r>
            <a:endParaRPr lang="en-US" altLang="ko-KR" sz="2800" spc="-150" dirty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공격타격시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탄 하나마다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) 10, 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격추시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50,  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2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격추시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100</a:t>
            </a: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파란색아이템 </a:t>
            </a:r>
            <a:r>
              <a:rPr lang="ko-KR" altLang="en-US" sz="2800" b="0" spc="-150" dirty="0" err="1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획득시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>
                <a:latin typeface="나눔스퀘어 ExtraBold"/>
                <a:ea typeface="나눔스퀘어 ExtraBold"/>
              </a:rPr>
              <a:t>2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00 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빨간색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아이템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획득시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100 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보스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격추시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10000</a:t>
            </a:r>
            <a:endParaRPr lang="en-US" altLang="ko-KR" sz="2800" b="0" spc="-15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endParaRPr lang="ko-KR" altLang="en-US" sz="2800" b="0" spc="-15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개발 일정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85789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046298"/>
            <a:ext cx="112191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빨간색 아이템을 먹으면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POWER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수치가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2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증가한다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플레이어가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피격시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LIFE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가 하나 줄어들게 되며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POWER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수치는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0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이 되고</a:t>
            </a:r>
            <a:r>
              <a:rPr lang="en-US" altLang="ko-KR" sz="2800" spc="-150" dirty="0">
                <a:latin typeface="나눔스퀘어 ExtraBold"/>
                <a:ea typeface="나눔스퀘어 ExtraBold"/>
              </a:rPr>
              <a:t>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소유하고 있던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POWER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의 절반만큼 수치의 빨간색 아이템과 소유하고 있던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POWER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의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2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당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개의 파란색 아이템이 죽은 위치 주변에 랜덤으로 생성되며 플레이어는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3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초 무적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깜박깜박거림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)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상태로 화면 중앙 아래위치에서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리스폰된다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을 잡으면 나오는 아이템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 색에 일치되는 아이템이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드랍됨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)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은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en-US" altLang="ko-KR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    </a:t>
            </a:r>
            <a:r>
              <a:rPr lang="ko-KR" altLang="en-US" sz="2800" b="0" spc="-150" dirty="0" err="1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드랍시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 요정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1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이 격추된 위치에서 생성되어 잠깐 위로 올라갔다가 아래</a:t>
            </a:r>
            <a:endParaRPr lang="en-US" altLang="ko-KR" sz="2800" b="0" spc="-150" dirty="0" smtClean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en-US" altLang="ko-KR" sz="2800" spc="-150" dirty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  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로 떨어지며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중력과 같은 효과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)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게임화면 밑으로 가면 소멸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,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아이템 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    반지름의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3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배의 크기의 반지름의 원 이내를 탐지하여 플레이어가 있을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en-US" altLang="ko-KR" sz="2800" spc="-150" dirty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  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경우 플레이어에게 이동하며 충돌 시 소멸하고 플레이어의 점수나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en-US" altLang="ko-KR" sz="2800" spc="-150" dirty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    POWER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를 증가시킨다  </a:t>
            </a:r>
            <a:endParaRPr lang="en-US" altLang="ko-KR" sz="2800" b="0" spc="-15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endParaRPr lang="ko-KR" altLang="en-US" sz="2800" b="0" spc="-15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개발 일정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48450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0820" y="2161426"/>
            <a:ext cx="1152895" cy="1125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800">
                <a:solidFill>
                  <a:srgbClr val="00002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68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5713" y="424180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0321" y="2161426"/>
            <a:ext cx="1152893" cy="1125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800">
                <a:solidFill>
                  <a:srgbClr val="00002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68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5213" y="424180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04920" y="2174126"/>
            <a:ext cx="1818208" cy="112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800">
                <a:solidFill>
                  <a:srgbClr val="00002F"/>
                </a:solidFill>
                <a:latin typeface="나눔스퀘어 ExtraBold"/>
                <a:ea typeface="나눔스퀘어 ExtraBold"/>
              </a:rPr>
              <a:t>03</a:t>
            </a:r>
            <a:endParaRPr lang="ko-KR" altLang="en-US" sz="68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79812" y="425450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개발 일정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6810" y="627893"/>
            <a:ext cx="2268855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CONTENTS</a:t>
            </a:r>
            <a:endParaRPr lang="ko-KR" altLang="en-US" sz="32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9022" y="2015673"/>
            <a:ext cx="4973956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500" b="0" spc="-30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Q &amp; A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660" y="2447473"/>
            <a:ext cx="6964680" cy="19130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12000" b="0" spc="-3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0" spc="-300">
                <a:solidFill>
                  <a:srgbClr val="00002F"/>
                </a:solidFill>
                <a:latin typeface="나눔스퀘어 Bold"/>
                <a:ea typeface="나눔스퀘어 Bold"/>
              </a:rPr>
              <a:t>01</a:t>
            </a:r>
            <a:endParaRPr lang="ko-KR" altLang="en-US" sz="4400" b="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149272" cy="1108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5000" b="1">
                <a:latin typeface="나눔스퀘어 Bold"/>
                <a:ea typeface="나눔스퀘어 Bold"/>
              </a:rPr>
              <a:t>게임 설명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설명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3897" y="5329797"/>
            <a:ext cx="10784205" cy="1069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chemeClr val="tx1"/>
                </a:solidFill>
                <a:latin typeface="나눔스퀘어 ExtraBold"/>
                <a:ea typeface="나눔스퀘어 ExtraBold"/>
              </a:rPr>
              <a:t>탄막 슈팅 게임으로 전투기 대신 캐릭터가 나오며</a:t>
            </a:r>
          </a:p>
          <a:p>
            <a:pPr algn="ctr">
              <a:defRPr lang="ko-KR" altLang="en-US"/>
            </a:pPr>
            <a:r>
              <a:rPr lang="ko-KR" altLang="en-US" sz="3200" b="0" spc="-150">
                <a:solidFill>
                  <a:schemeClr val="tx1"/>
                </a:solidFill>
                <a:latin typeface="나눔스퀘어 ExtraBold"/>
                <a:ea typeface="나눔스퀘어 ExtraBold"/>
              </a:rPr>
              <a:t>일반적인 탄막을 피해가며 보스를  클리어하는 게임이다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2799" y="1206500"/>
            <a:ext cx="5283200" cy="3962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231899"/>
            <a:ext cx="5245100" cy="39338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225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0" spc="-300">
                <a:solidFill>
                  <a:srgbClr val="00002F"/>
                </a:solidFill>
                <a:latin typeface="나눔스퀘어 Bold"/>
                <a:ea typeface="나눔스퀘어 Bold"/>
              </a:rPr>
              <a:t>02</a:t>
            </a:r>
            <a:endParaRPr lang="ko-KR" altLang="en-US" sz="4400" b="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2603499" y="3169741"/>
            <a:ext cx="7184569" cy="1108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5000" b="1">
                <a:latin typeface="나눔스퀘어 Bold"/>
                <a:ea typeface="나눔스퀘어 Bold"/>
              </a:rPr>
              <a:t>게임 구성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403475" y="2549525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시작 메뉴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43474" y="2536825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캐릭터 </a:t>
            </a:r>
          </a:p>
          <a:p>
            <a:pPr algn="ctr">
              <a:defRPr lang="ko-KR" altLang="en-US"/>
            </a:pPr>
            <a:r>
              <a:rPr lang="ko-KR" altLang="en-US" sz="2900" b="1"/>
              <a:t>선택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515225" y="2549524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게임 화면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074274" y="3432175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엔드 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00300" y="4518025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종료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074274" y="1755775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클리어 씬</a:t>
            </a:r>
          </a:p>
        </p:txBody>
      </p:sp>
      <p:cxnSp>
        <p:nvCxnSpPr>
          <p:cNvPr id="39" name="직선 연결선 38"/>
          <p:cNvCxnSpPr>
            <a:stCxn id="32" idx="3"/>
            <a:endCxn id="33" idx="1"/>
          </p:cNvCxnSpPr>
          <p:nvPr/>
        </p:nvCxnSpPr>
        <p:spPr>
          <a:xfrm flipV="1">
            <a:off x="4257675" y="3076575"/>
            <a:ext cx="685798" cy="12699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6800851" y="3063875"/>
            <a:ext cx="685798" cy="12699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7" idx="1"/>
          </p:cNvCxnSpPr>
          <p:nvPr/>
        </p:nvCxnSpPr>
        <p:spPr>
          <a:xfrm rot="5400000" flipH="1" flipV="1">
            <a:off x="9347199" y="2324100"/>
            <a:ext cx="755651" cy="698500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35" idx="1"/>
          </p:cNvCxnSpPr>
          <p:nvPr/>
        </p:nvCxnSpPr>
        <p:spPr>
          <a:xfrm rot="16200000" flipH="1">
            <a:off x="9264649" y="3162300"/>
            <a:ext cx="920749" cy="698500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2" idx="2"/>
            <a:endCxn id="36" idx="0"/>
          </p:cNvCxnSpPr>
          <p:nvPr/>
        </p:nvCxnSpPr>
        <p:spPr>
          <a:xfrm rot="5400000">
            <a:off x="2884487" y="4071938"/>
            <a:ext cx="889000" cy="3175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7" idx="0"/>
            <a:endCxn id="32" idx="0"/>
          </p:cNvCxnSpPr>
          <p:nvPr/>
        </p:nvCxnSpPr>
        <p:spPr>
          <a:xfrm rot="5400000">
            <a:off x="6769098" y="-1682748"/>
            <a:ext cx="793750" cy="7670797"/>
          </a:xfrm>
          <a:prstGeom prst="bentConnector3">
            <a:avLst>
              <a:gd name="adj1" fmla="val -175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5" idx="3"/>
            <a:endCxn id="32" idx="0"/>
          </p:cNvCxnSpPr>
          <p:nvPr/>
        </p:nvCxnSpPr>
        <p:spPr>
          <a:xfrm flipH="1" flipV="1">
            <a:off x="3330575" y="2549525"/>
            <a:ext cx="8597899" cy="1422399"/>
          </a:xfrm>
          <a:prstGeom prst="bentConnector4">
            <a:avLst>
              <a:gd name="adj1" fmla="val -1585"/>
              <a:gd name="adj2" fmla="val 166215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5" idx="2"/>
            <a:endCxn id="34" idx="2"/>
          </p:cNvCxnSpPr>
          <p:nvPr/>
        </p:nvCxnSpPr>
        <p:spPr>
          <a:xfrm rot="5400000" flipH="1">
            <a:off x="9280527" y="2790823"/>
            <a:ext cx="882651" cy="2559053"/>
          </a:xfrm>
          <a:prstGeom prst="bentConnector3">
            <a:avLst>
              <a:gd name="adj1" fmla="val -1553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17474" y="2549525"/>
            <a:ext cx="17907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로딩 화면</a:t>
            </a:r>
          </a:p>
        </p:txBody>
      </p:sp>
      <p:cxnSp>
        <p:nvCxnSpPr>
          <p:cNvPr id="50" name="직선 연결선 49"/>
          <p:cNvCxnSpPr>
            <a:stCxn id="49" idx="3"/>
            <a:endCxn id="32" idx="1"/>
          </p:cNvCxnSpPr>
          <p:nvPr/>
        </p:nvCxnSpPr>
        <p:spPr>
          <a:xfrm>
            <a:off x="1908174" y="3089275"/>
            <a:ext cx="495300" cy="0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38124" y="3429000"/>
            <a:ext cx="1854200" cy="1079500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6개의 </a:t>
            </a:r>
            <a:r>
              <a:rPr lang="en-US" altLang="ko-KR" sz="2900" b="1"/>
              <a:t>Scene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717799" y="3429000"/>
            <a:ext cx="1854200" cy="1079500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900" b="1"/>
              <a:t>Player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241925" y="3429000"/>
            <a:ext cx="1854200" cy="1079500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900" b="1" dirty="0" smtClean="0"/>
              <a:t>Enemy</a:t>
            </a:r>
          </a:p>
          <a:p>
            <a:pPr algn="ctr">
              <a:defRPr lang="ko-KR" altLang="en-US"/>
            </a:pPr>
            <a:r>
              <a:rPr lang="en-US" altLang="ko-KR" sz="2900" b="1" dirty="0" smtClean="0"/>
              <a:t>Object</a:t>
            </a:r>
            <a:endParaRPr lang="en-US" altLang="ko-KR" sz="2900" b="1" dirty="0"/>
          </a:p>
        </p:txBody>
      </p:sp>
      <p:sp>
        <p:nvSpPr>
          <p:cNvPr id="55" name="직사각형 54"/>
          <p:cNvSpPr/>
          <p:nvPr/>
        </p:nvSpPr>
        <p:spPr>
          <a:xfrm>
            <a:off x="7797800" y="3429000"/>
            <a:ext cx="1854200" cy="1079500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900" b="1" dirty="0" smtClean="0"/>
              <a:t>Enemy</a:t>
            </a:r>
          </a:p>
          <a:p>
            <a:pPr algn="ctr">
              <a:defRPr lang="ko-KR" altLang="en-US"/>
            </a:pPr>
            <a:r>
              <a:rPr lang="en-US" altLang="ko-KR" sz="2900" b="1" dirty="0" smtClean="0"/>
              <a:t>Bullet</a:t>
            </a:r>
            <a:endParaRPr lang="en-US" altLang="ko-KR" sz="2900" b="1" dirty="0"/>
          </a:p>
        </p:txBody>
      </p:sp>
      <p:sp>
        <p:nvSpPr>
          <p:cNvPr id="56" name="직사각형 55"/>
          <p:cNvSpPr/>
          <p:nvPr/>
        </p:nvSpPr>
        <p:spPr>
          <a:xfrm>
            <a:off x="10309224" y="3429000"/>
            <a:ext cx="1854200" cy="1079500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900" b="1"/>
              <a:t>Collision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22819" y="5087007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적은 게임진행시간에 따라 생성되며</a:t>
            </a:r>
            <a:endParaRPr lang="en-US" altLang="ko-KR" dirty="0" smtClean="0"/>
          </a:p>
          <a:p>
            <a:r>
              <a:rPr lang="ko-KR" altLang="en-US" dirty="0" smtClean="0"/>
              <a:t>적 리스트목록에 구조체로 추가된다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8124" y="1382990"/>
            <a:ext cx="620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 구조체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반지름길이</a:t>
            </a:r>
            <a:r>
              <a:rPr lang="en-US" altLang="ko-KR" dirty="0" smtClean="0"/>
              <a:t>, angle, </a:t>
            </a:r>
            <a:r>
              <a:rPr lang="ko-KR" altLang="en-US" dirty="0" err="1" smtClean="0"/>
              <a:t>움직임타입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발사타입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815" y="4613274"/>
            <a:ext cx="10692774" cy="1918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로딩화면</a:t>
            </a:r>
            <a:r>
              <a:rPr lang="en-US" altLang="ko-KR" sz="3000"/>
              <a:t> : </a:t>
            </a:r>
            <a:r>
              <a:rPr lang="ko-KR" altLang="en-US" sz="3000"/>
              <a:t>오른쪽아래 로딩이미지가 깜박깜박 거리고 5초 후 </a:t>
            </a:r>
          </a:p>
          <a:p>
            <a:pPr>
              <a:defRPr lang="ko-KR" altLang="en-US"/>
            </a:pPr>
            <a:r>
              <a:rPr lang="ko-KR" altLang="en-US" sz="3000"/>
              <a:t>              시작 메뉴 씬으로 이동</a:t>
            </a:r>
          </a:p>
          <a:p>
            <a:pPr>
              <a:defRPr lang="ko-KR" altLang="en-US"/>
            </a:pPr>
            <a:r>
              <a:rPr lang="ko-KR" altLang="en-US" sz="3000"/>
              <a:t>시작메뉴 : 배경음악과 함께 타이틀이미지가 천천히 나타나고</a:t>
            </a:r>
          </a:p>
          <a:p>
            <a:pPr>
              <a:defRPr lang="ko-KR" altLang="en-US"/>
            </a:pPr>
            <a:r>
              <a:rPr lang="ko-KR" altLang="en-US" sz="3000"/>
              <a:t>              완전히 나타나면 시작, 종료 이미지가 나옴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508124" y="14732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3" name="TextBox 52"/>
          <p:cNvSpPr txBox="1"/>
          <p:nvPr/>
        </p:nvSpPr>
        <p:spPr>
          <a:xfrm>
            <a:off x="4340225" y="3924300"/>
            <a:ext cx="961390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loading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550025" y="14732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5" name="TextBox 54"/>
          <p:cNvSpPr txBox="1"/>
          <p:nvPr/>
        </p:nvSpPr>
        <p:spPr>
          <a:xfrm>
            <a:off x="8239125" y="2870199"/>
            <a:ext cx="643890" cy="90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시작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종료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48624" y="2082799"/>
            <a:ext cx="1031239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타 이 틀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84324" y="1600200"/>
            <a:ext cx="307341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70674" y="1571625"/>
            <a:ext cx="307340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2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9565" y="4686299"/>
            <a:ext cx="11454775" cy="1455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캐릭터 선택</a:t>
            </a:r>
            <a:r>
              <a:rPr lang="en-US" altLang="ko-KR" sz="3000"/>
              <a:t> : </a:t>
            </a:r>
            <a:r>
              <a:rPr lang="ko-KR" altLang="en-US" sz="3000"/>
              <a:t>2명의 캐릭터가 있으며 선택하고 있지않은 이미지는</a:t>
            </a:r>
          </a:p>
          <a:p>
            <a:pPr>
              <a:defRPr lang="ko-KR" altLang="en-US"/>
            </a:pPr>
            <a:r>
              <a:rPr lang="ko-KR" altLang="en-US" sz="3000"/>
              <a:t>                  반투명하게 표현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52" name="직사각형 51"/>
          <p:cNvSpPr/>
          <p:nvPr/>
        </p:nvSpPr>
        <p:spPr>
          <a:xfrm>
            <a:off x="3886201" y="14732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3" name="TextBox 52"/>
          <p:cNvSpPr txBox="1"/>
          <p:nvPr/>
        </p:nvSpPr>
        <p:spPr>
          <a:xfrm>
            <a:off x="6096635" y="3062605"/>
            <a:ext cx="998856" cy="36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캐릭터2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62400" y="1600200"/>
            <a:ext cx="310515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0" y="2184400"/>
            <a:ext cx="996315" cy="36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캐릭터1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698</Words>
  <Application>Microsoft Office PowerPoint</Application>
  <PresentationFormat>와이드스크린</PresentationFormat>
  <Paragraphs>148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나눔스퀘어 ExtraBold</vt:lpstr>
      <vt:lpstr>나눔스퀘어 Bold</vt:lpstr>
      <vt:lpstr>바탕</vt:lpstr>
      <vt:lpstr>함초롬돋움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Windows 사용자</cp:lastModifiedBy>
  <cp:revision>74</cp:revision>
  <dcterms:created xsi:type="dcterms:W3CDTF">2017-05-29T09:12:16Z</dcterms:created>
  <dcterms:modified xsi:type="dcterms:W3CDTF">2018-10-29T15:21:17Z</dcterms:modified>
</cp:coreProperties>
</file>