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5" r:id="rId4"/>
    <p:sldId id="274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4926" y="-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445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7"/>
            <a:ext cx="8520600" cy="197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4: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Curso e Conceitos Básicos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218164"/>
            <a:ext cx="792396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e Referência em 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e Referência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7B3830-C6D7-4977-9F5A-5E2897C8852C}"/>
              </a:ext>
            </a:extLst>
          </p:cNvPr>
          <p:cNvSpPr txBox="1"/>
          <p:nvPr/>
        </p:nvSpPr>
        <p:spPr>
          <a:xfrm>
            <a:off x="744279" y="1573619"/>
            <a:ext cx="7774885" cy="2251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atribuição em Java são por cópia de valor sempre;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 tipo primitivo, copiamos o valor em memória;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 objetos copiamos o valor da referência em memória,</a:t>
            </a:r>
          </a:p>
          <a:p>
            <a:pPr lvl="1">
              <a:lnSpc>
                <a:spcPct val="150000"/>
              </a:lnSpc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sem duplicar o objeto.</a:t>
            </a:r>
          </a:p>
        </p:txBody>
      </p:sp>
    </p:spTree>
    <p:extLst>
      <p:ext uri="{BB962C8B-B14F-4D97-AF65-F5344CB8AC3E}">
        <p14:creationId xmlns:p14="http://schemas.microsoft.com/office/powerpoint/2010/main" val="22923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88C91A2-7DE0-474A-B728-9AD4378F9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184421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211</Words>
  <Application>Microsoft Office PowerPoint</Application>
  <PresentationFormat>Apresentação na tela 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Courier New</vt:lpstr>
      <vt:lpstr>Proxima Nova</vt:lpstr>
      <vt:lpstr>Century Gothic</vt:lpstr>
      <vt:lpstr>Arial</vt:lpstr>
      <vt:lpstr>Calibri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58</cp:revision>
  <dcterms:modified xsi:type="dcterms:W3CDTF">2021-05-11T02:17:49Z</dcterms:modified>
</cp:coreProperties>
</file>