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5" r:id="rId2"/>
  </p:sldMasterIdLst>
  <p:notesMasterIdLst>
    <p:notesMasterId r:id="rId8"/>
  </p:notesMasterIdLst>
  <p:sldIdLst>
    <p:sldId id="258" r:id="rId3"/>
    <p:sldId id="275" r:id="rId4"/>
    <p:sldId id="259" r:id="rId5"/>
    <p:sldId id="274" r:id="rId6"/>
    <p:sldId id="262" r:id="rId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Century Gothic" panose="020B0502020202020204" pitchFamily="34" charset="0"/>
      <p:regular r:id="rId13"/>
      <p:bold r:id="rId14"/>
      <p:italic r:id="rId15"/>
      <p:boldItalic r:id="rId16"/>
    </p:embeddedFont>
    <p:embeddedFont>
      <p:font typeface="Proxima Nova" panose="020B060402020202020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4" roundtripDataSignature="AMtx7mij1fsZUe5V3lBG5qQcqOvrI5UhJ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2121"/>
    <a:srgbClr val="E9E9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1.xml"/><Relationship Id="rId34" Type="http://customschemas.google.com/relationships/presentationmetadata" Target="metadata"/><Relationship Id="rId7" Type="http://schemas.openxmlformats.org/officeDocument/2006/relationships/slide" Target="slides/slide5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3.fntdata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font" Target="fonts/font7.fntdata"/><Relationship Id="rId36" Type="http://schemas.openxmlformats.org/officeDocument/2006/relationships/viewProps" Target="viewProps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2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34456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3" name="Google Shape;16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como criar o seu programa de uma forma mental, utilizando o computador mais potente do mundo, o nosso cerebro. se vc ainda não sabe programar, vai criar o seu primeiro programa hoje, mesmo sem saber sequer uma linha de codigo. e mesmo que vc já saiba programar, vc vai conseguir fazer um reforço na sua logica. sabe quando acontece aqueles errinhos e vc fica engasgado em algum ponto? essa aula vai ser muito importante pra vc tbm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35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3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3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6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6"/>
          <p:cNvSpPr txBox="1"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65" name="Google Shape;65;p36"/>
          <p:cNvSpPr txBox="1">
            <a:spLocks noGrp="1"/>
          </p:cNvSpPr>
          <p:nvPr>
            <p:ph type="body" idx="2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36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67" name="Google Shape;67;p36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3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3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3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9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9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83" name="Google Shape;83;p39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84" name="Google Shape;84;p3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3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3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0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0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Google Shape;90;p40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91" name="Google Shape;91;p4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4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4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41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7" name="Google Shape;97;p4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4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4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2"/>
          <p:cNvSpPr txBox="1">
            <a:spLocks noGrp="1"/>
          </p:cNvSpPr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42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3" name="Google Shape;103;p4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4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4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9" name="Google Shape;19;p2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0" name="Google Shape;20;p2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24" name="Google Shape;24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7" name="Google Shape;27;p3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8" name="Google Shape;28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3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3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40" name="Google Shape;40;p2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3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3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4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4"/>
          <p:cNvSpPr txBox="1"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3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3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Google Shape;33;p22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Google Shape;35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hyperlink" Target="https://discord.com/invite/eUrT2UFeS6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"/>
          <p:cNvSpPr txBox="1">
            <a:spLocks noGrp="1"/>
          </p:cNvSpPr>
          <p:nvPr>
            <p:ph type="ctrTitle"/>
          </p:nvPr>
        </p:nvSpPr>
        <p:spPr>
          <a:xfrm>
            <a:off x="387900" y="3929365"/>
            <a:ext cx="8520600" cy="543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João Ricardo Côre Dutra</a:t>
            </a:r>
            <a:br>
              <a:rPr lang="en-US" sz="20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pt-BR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Desenvolvedor</a:t>
            </a:r>
            <a:r>
              <a:rPr lang="en-US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Java backend </a:t>
            </a:r>
            <a:r>
              <a:rPr lang="pt-BR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na</a:t>
            </a:r>
            <a:r>
              <a:rPr lang="en-US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500" dirty="0" err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everis</a:t>
            </a:r>
            <a:endParaRPr sz="1500" dirty="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7" name="Google Shape;127;p2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0129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dirty="0" err="1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Estrutura</a:t>
            </a:r>
            <a:r>
              <a:rPr lang="en-US" sz="6600" dirty="0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Dados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dirty="0" err="1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Em</a:t>
            </a:r>
            <a:r>
              <a:rPr lang="en-US" sz="6600" dirty="0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JAVA</a:t>
            </a:r>
            <a:endParaRPr sz="6600" dirty="0">
              <a:solidFill>
                <a:srgbClr val="EF86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8" name="Google Shape;128;p2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1" name="Google Shape;131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9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1" name="Google Shape;211;p19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2" name="Google Shape;212;p19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3" name="Google Shape;213;p19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9"/>
          <p:cNvSpPr/>
          <p:nvPr/>
        </p:nvSpPr>
        <p:spPr>
          <a:xfrm>
            <a:off x="0" y="57300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9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19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19"/>
          <p:cNvSpPr txBox="1"/>
          <p:nvPr/>
        </p:nvSpPr>
        <p:spPr>
          <a:xfrm>
            <a:off x="467550" y="1203597"/>
            <a:ext cx="8520600" cy="19771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1| Etapa 5: </a:t>
            </a:r>
            <a:endParaRPr dirty="0"/>
          </a:p>
          <a:p>
            <a:pPr lvl="0">
              <a:buClr>
                <a:schemeClr val="dk1"/>
              </a:buClr>
              <a:buSzPts val="1100"/>
            </a:pPr>
            <a:r>
              <a:rPr lang="pt-BR" sz="5400" b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Introdução ao Curso e Conceitos Básicos</a:t>
            </a:r>
            <a:endParaRPr sz="5400" b="1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9" name="Google Shape;219;p19"/>
          <p:cNvSpPr txBox="1"/>
          <p:nvPr/>
        </p:nvSpPr>
        <p:spPr>
          <a:xfrm>
            <a:off x="465750" y="3218164"/>
            <a:ext cx="7923965" cy="595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pt-BR" sz="3600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Conceito de Nó e Encadeamento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ECEF8692-63C6-4F18-A371-239EEC6A6C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1365" y="1231339"/>
            <a:ext cx="6641270" cy="3746032"/>
          </a:xfrm>
          <a:prstGeom prst="rect">
            <a:avLst/>
          </a:prstGeom>
        </p:spPr>
      </p:pic>
      <p:sp>
        <p:nvSpPr>
          <p:cNvPr id="136" name="Google Shape;136;p16"/>
          <p:cNvSpPr txBox="1">
            <a:spLocks noGrp="1"/>
          </p:cNvSpPr>
          <p:nvPr>
            <p:ph type="subTitle" idx="1"/>
          </p:nvPr>
        </p:nvSpPr>
        <p:spPr>
          <a:xfrm>
            <a:off x="1396781" y="226774"/>
            <a:ext cx="6924596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Conceito de Nó</a:t>
            </a:r>
            <a:endParaRPr sz="4000" b="1" dirty="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7" name="Google Shape;137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F83FC06B-1291-4A5D-AE09-0A7E0E34115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1840"/>
          <a:stretch/>
        </p:blipFill>
        <p:spPr>
          <a:xfrm>
            <a:off x="0" y="1035057"/>
            <a:ext cx="9144000" cy="4043824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E128E811-3D38-4624-8DF2-61D67AE61B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966" y="1651400"/>
            <a:ext cx="1704000" cy="180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2.34568E-6 L 0.39566 0.0040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774" y="18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ECEF8692-63C6-4F18-A371-239EEC6A6C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073" y="1105800"/>
            <a:ext cx="2269075" cy="1279880"/>
          </a:xfrm>
          <a:prstGeom prst="rect">
            <a:avLst/>
          </a:prstGeom>
        </p:spPr>
      </p:pic>
      <p:sp>
        <p:nvSpPr>
          <p:cNvPr id="136" name="Google Shape;136;p16"/>
          <p:cNvSpPr txBox="1">
            <a:spLocks noGrp="1"/>
          </p:cNvSpPr>
          <p:nvPr>
            <p:ph type="subTitle" idx="1"/>
          </p:nvPr>
        </p:nvSpPr>
        <p:spPr>
          <a:xfrm>
            <a:off x="1396781" y="226774"/>
            <a:ext cx="6924596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Encadeamento de Nó</a:t>
            </a:r>
            <a:endParaRPr sz="4000" b="1" dirty="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7" name="Google Shape;137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E128E811-3D38-4624-8DF2-61D67AE61B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12253" y="1287794"/>
            <a:ext cx="582714" cy="615543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58B04D56-94E0-429C-85E5-D798C55137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8933" y="1105800"/>
            <a:ext cx="2269075" cy="127988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D291213B-EB3D-4143-B59D-B74980D2D0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02113" y="1287794"/>
            <a:ext cx="582714" cy="615543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07E662BE-B6E6-4E48-A7E9-2778F801E6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9018" y="1105800"/>
            <a:ext cx="2269075" cy="1279880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19DB3189-2991-44EA-B5B3-C57DF0CAC0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72198" y="1287794"/>
            <a:ext cx="582714" cy="615543"/>
          </a:xfrm>
          <a:prstGeom prst="rect">
            <a:avLst/>
          </a:prstGeom>
        </p:spPr>
      </p:pic>
      <p:sp>
        <p:nvSpPr>
          <p:cNvPr id="2" name="Seta: para a Direita 1">
            <a:extLst>
              <a:ext uri="{FF2B5EF4-FFF2-40B4-BE49-F238E27FC236}">
                <a16:creationId xmlns:a16="http://schemas.microsoft.com/office/drawing/2014/main" id="{9E49C648-632C-4489-97CD-873A465B337B}"/>
              </a:ext>
            </a:extLst>
          </p:cNvPr>
          <p:cNvSpPr/>
          <p:nvPr/>
        </p:nvSpPr>
        <p:spPr>
          <a:xfrm>
            <a:off x="2463022" y="1924302"/>
            <a:ext cx="776983" cy="3469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Seta: para a Direita 12">
            <a:extLst>
              <a:ext uri="{FF2B5EF4-FFF2-40B4-BE49-F238E27FC236}">
                <a16:creationId xmlns:a16="http://schemas.microsoft.com/office/drawing/2014/main" id="{025C84DD-12F7-4060-AF48-84F46674CE6F}"/>
              </a:ext>
            </a:extLst>
          </p:cNvPr>
          <p:cNvSpPr/>
          <p:nvPr/>
        </p:nvSpPr>
        <p:spPr>
          <a:xfrm>
            <a:off x="5142722" y="1917952"/>
            <a:ext cx="776983" cy="3469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Seta: para a Direita 13">
            <a:extLst>
              <a:ext uri="{FF2B5EF4-FFF2-40B4-BE49-F238E27FC236}">
                <a16:creationId xmlns:a16="http://schemas.microsoft.com/office/drawing/2014/main" id="{53EFDD5F-5803-460F-8488-DEE325F9B465}"/>
              </a:ext>
            </a:extLst>
          </p:cNvPr>
          <p:cNvSpPr/>
          <p:nvPr/>
        </p:nvSpPr>
        <p:spPr>
          <a:xfrm rot="5400000">
            <a:off x="7298622" y="2263756"/>
            <a:ext cx="484377" cy="3469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BA591AFD-4DCB-4B79-8812-5B56D56635A1}"/>
              </a:ext>
            </a:extLst>
          </p:cNvPr>
          <p:cNvSpPr/>
          <p:nvPr/>
        </p:nvSpPr>
        <p:spPr>
          <a:xfrm>
            <a:off x="6871396" y="2567674"/>
            <a:ext cx="1338828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32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null</a:t>
            </a:r>
            <a:endParaRPr lang="pt-BR" sz="32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92314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  <p:bldP spid="14" grpId="0" animBg="1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4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6" name="Google Shape;166;p14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7" name="Google Shape;167;p14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8" name="Google Shape;168;p14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4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4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1" name="Google Shape;171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14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4"/>
          <p:cNvSpPr txBox="1"/>
          <p:nvPr/>
        </p:nvSpPr>
        <p:spPr>
          <a:xfrm>
            <a:off x="467550" y="1131590"/>
            <a:ext cx="8520600" cy="158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</a:t>
            </a:r>
            <a:r>
              <a:rPr lang="en-US" sz="5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5400" b="1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durante</a:t>
            </a:r>
            <a:r>
              <a:rPr lang="en-US" sz="5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o </a:t>
            </a:r>
            <a:r>
              <a:rPr lang="en-US" sz="5400" b="1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curso</a:t>
            </a:r>
            <a:r>
              <a:rPr lang="en-US" sz="5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sz="5400" b="1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4" name="Google Shape;174;p14"/>
          <p:cNvSpPr txBox="1"/>
          <p:nvPr/>
        </p:nvSpPr>
        <p:spPr>
          <a:xfrm>
            <a:off x="311700" y="1333492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endParaRPr sz="2400" b="0" i="0" u="none" strike="noStrike" cap="non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5" name="Google Shape;175;p14"/>
          <p:cNvSpPr txBox="1"/>
          <p:nvPr/>
        </p:nvSpPr>
        <p:spPr>
          <a:xfrm>
            <a:off x="467544" y="2787774"/>
            <a:ext cx="6192688" cy="1656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Fórum do curso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Comunidade </a:t>
            </a:r>
            <a:r>
              <a:rPr lang="en-US" sz="2800" b="0" i="0" u="sng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800" b="0" i="0" u="none" strike="noStrike" cap="non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0E959D48-E56C-4906-91D0-CE96D0E931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6362" y="90383"/>
            <a:ext cx="1938293" cy="234944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</TotalTime>
  <Words>178</Words>
  <Application>Microsoft Office PowerPoint</Application>
  <PresentationFormat>Apresentação na tela (16:9)</PresentationFormat>
  <Paragraphs>19</Paragraphs>
  <Slides>5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5</vt:i4>
      </vt:variant>
    </vt:vector>
  </HeadingPairs>
  <TitlesOfParts>
    <vt:vector size="12" baseType="lpstr">
      <vt:lpstr>Century Gothic</vt:lpstr>
      <vt:lpstr>Arial</vt:lpstr>
      <vt:lpstr>Calibri</vt:lpstr>
      <vt:lpstr>Proxima Nova</vt:lpstr>
      <vt:lpstr>Courier New</vt:lpstr>
      <vt:lpstr>Simple Light</vt:lpstr>
      <vt:lpstr>Office Theme</vt:lpstr>
      <vt:lpstr>João Ricardo Côre Dutra Desenvolvedor Java backend na everis</vt:lpstr>
      <vt:lpstr>[Nome do palestrante] [Posição]</vt:lpstr>
      <vt:lpstr>Apresentação do PowerPoint</vt:lpstr>
      <vt:lpstr>Apresentação do PowerPoint</vt:lpstr>
      <vt:lpstr>[Nome do palestrante] [Posição]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João Ricardo Dutra Desenvolvedor Java backend na everis</dc:title>
  <dc:creator>Larissa Mestieri</dc:creator>
  <cp:lastModifiedBy>João Ricardo Côre Dutra</cp:lastModifiedBy>
  <cp:revision>51</cp:revision>
  <dcterms:modified xsi:type="dcterms:W3CDTF">2021-05-12T23:45:52Z</dcterms:modified>
</cp:coreProperties>
</file>