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4"/>
  </p:notesMasterIdLst>
  <p:sldIdLst>
    <p:sldId id="258" r:id="rId3"/>
    <p:sldId id="275" r:id="rId4"/>
    <p:sldId id="276" r:id="rId5"/>
    <p:sldId id="259" r:id="rId6"/>
    <p:sldId id="277" r:id="rId7"/>
    <p:sldId id="281" r:id="rId8"/>
    <p:sldId id="285" r:id="rId9"/>
    <p:sldId id="282" r:id="rId10"/>
    <p:sldId id="280" r:id="rId11"/>
    <p:sldId id="262" r:id="rId12"/>
    <p:sldId id="28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321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96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4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18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7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70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6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extra/generics/wildcards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ocs.oracle.com/javase/tutorial/java/generics/why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sng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EB64A7-0235-496B-88BD-C863AAD3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038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978586"/>
            <a:ext cx="4095750" cy="409575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10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Refatorar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Classe No() 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6: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0339C1-83EE-4199-932E-99C99DB0FB3D}"/>
              </a:ext>
            </a:extLst>
          </p:cNvPr>
          <p:cNvSpPr txBox="1"/>
          <p:nvPr/>
        </p:nvSpPr>
        <p:spPr>
          <a:xfrm>
            <a:off x="311700" y="1095153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Lista&lt;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Lista&lt;&gt;();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91DA19-CC0B-4977-B1AD-730D6AF4DAA9}"/>
              </a:ext>
            </a:extLst>
          </p:cNvPr>
          <p:cNvSpPr txBox="1"/>
          <p:nvPr/>
        </p:nvSpPr>
        <p:spPr>
          <a:xfrm>
            <a:off x="309042" y="1992984"/>
            <a:ext cx="28616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Lista&lt;T&gt; 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75A5CE64-A3BD-4400-8266-3498A4231E72}"/>
              </a:ext>
            </a:extLst>
          </p:cNvPr>
          <p:cNvSpPr/>
          <p:nvPr/>
        </p:nvSpPr>
        <p:spPr>
          <a:xfrm>
            <a:off x="1378198" y="805554"/>
            <a:ext cx="338067" cy="3558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A84CBEFD-E219-48C8-BA64-DB86229337BB}"/>
              </a:ext>
            </a:extLst>
          </p:cNvPr>
          <p:cNvSpPr/>
          <p:nvPr/>
        </p:nvSpPr>
        <p:spPr>
          <a:xfrm>
            <a:off x="2488156" y="1655633"/>
            <a:ext cx="338067" cy="3558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214;p19">
            <a:extLst>
              <a:ext uri="{FF2B5EF4-FFF2-40B4-BE49-F238E27FC236}">
                <a16:creationId xmlns:a16="http://schemas.microsoft.com/office/drawing/2014/main" id="{861A73B6-221D-49C2-91B5-A043E294A3A9}"/>
              </a:ext>
            </a:extLst>
          </p:cNvPr>
          <p:cNvSpPr/>
          <p:nvPr/>
        </p:nvSpPr>
        <p:spPr>
          <a:xfrm flipH="1">
            <a:off x="3572410" y="1599342"/>
            <a:ext cx="5571590" cy="1972060"/>
          </a:xfrm>
          <a:custGeom>
            <a:avLst/>
            <a:gdLst>
              <a:gd name="connsiteX0" fmla="*/ 0 w 5323365"/>
              <a:gd name="connsiteY0" fmla="*/ 0 h 1828026"/>
              <a:gd name="connsiteX1" fmla="*/ 5172535 w 5323365"/>
              <a:gd name="connsiteY1" fmla="*/ 0 h 1828026"/>
              <a:gd name="connsiteX2" fmla="*/ 5323365 w 5323365"/>
              <a:gd name="connsiteY2" fmla="*/ 150830 h 1828026"/>
              <a:gd name="connsiteX3" fmla="*/ 5323365 w 5323365"/>
              <a:gd name="connsiteY3" fmla="*/ 1828026 h 1828026"/>
              <a:gd name="connsiteX4" fmla="*/ 0 w 5323365"/>
              <a:gd name="connsiteY4" fmla="*/ 1828026 h 1828026"/>
              <a:gd name="connsiteX5" fmla="*/ 0 w 5323365"/>
              <a:gd name="connsiteY5" fmla="*/ 0 h 1828026"/>
              <a:gd name="connsiteX0" fmla="*/ 0 w 5323365"/>
              <a:gd name="connsiteY0" fmla="*/ 0 h 1828026"/>
              <a:gd name="connsiteX1" fmla="*/ 5172535 w 5323365"/>
              <a:gd name="connsiteY1" fmla="*/ 0 h 1828026"/>
              <a:gd name="connsiteX2" fmla="*/ 5323365 w 5323365"/>
              <a:gd name="connsiteY2" fmla="*/ 150830 h 1828026"/>
              <a:gd name="connsiteX3" fmla="*/ 5323365 w 5323365"/>
              <a:gd name="connsiteY3" fmla="*/ 1828026 h 1828026"/>
              <a:gd name="connsiteX4" fmla="*/ 0 w 5323365"/>
              <a:gd name="connsiteY4" fmla="*/ 1828026 h 1828026"/>
              <a:gd name="connsiteX5" fmla="*/ 0 w 5323365"/>
              <a:gd name="connsiteY5" fmla="*/ 0 h 1828026"/>
              <a:gd name="connsiteX0" fmla="*/ 0 w 5323365"/>
              <a:gd name="connsiteY0" fmla="*/ 0 h 2317811"/>
              <a:gd name="connsiteX1" fmla="*/ 5172535 w 5323365"/>
              <a:gd name="connsiteY1" fmla="*/ 0 h 2317811"/>
              <a:gd name="connsiteX2" fmla="*/ 5323365 w 5323365"/>
              <a:gd name="connsiteY2" fmla="*/ 150830 h 2317811"/>
              <a:gd name="connsiteX3" fmla="*/ 5323365 w 5323365"/>
              <a:gd name="connsiteY3" fmla="*/ 1828026 h 2317811"/>
              <a:gd name="connsiteX4" fmla="*/ 0 w 5323365"/>
              <a:gd name="connsiteY4" fmla="*/ 1828026 h 2317811"/>
              <a:gd name="connsiteX5" fmla="*/ 0 w 5323365"/>
              <a:gd name="connsiteY5" fmla="*/ 0 h 2317811"/>
              <a:gd name="connsiteX0" fmla="*/ 0 w 5571590"/>
              <a:gd name="connsiteY0" fmla="*/ 0 h 1972060"/>
              <a:gd name="connsiteX1" fmla="*/ 5172535 w 5571590"/>
              <a:gd name="connsiteY1" fmla="*/ 0 h 1972060"/>
              <a:gd name="connsiteX2" fmla="*/ 5323365 w 5571590"/>
              <a:gd name="connsiteY2" fmla="*/ 150830 h 1972060"/>
              <a:gd name="connsiteX3" fmla="*/ 5323365 w 5571590"/>
              <a:gd name="connsiteY3" fmla="*/ 1828026 h 1972060"/>
              <a:gd name="connsiteX4" fmla="*/ 0 w 5571590"/>
              <a:gd name="connsiteY4" fmla="*/ 1828026 h 1972060"/>
              <a:gd name="connsiteX5" fmla="*/ 0 w 5571590"/>
              <a:gd name="connsiteY5" fmla="*/ 0 h 19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590" h="1972060">
                <a:moveTo>
                  <a:pt x="0" y="0"/>
                </a:moveTo>
                <a:lnTo>
                  <a:pt x="5172535" y="0"/>
                </a:lnTo>
                <a:cubicBezTo>
                  <a:pt x="5255836" y="0"/>
                  <a:pt x="5323365" y="67529"/>
                  <a:pt x="5323365" y="150830"/>
                </a:cubicBezTo>
                <a:cubicBezTo>
                  <a:pt x="5323365" y="709895"/>
                  <a:pt x="5881872" y="1803050"/>
                  <a:pt x="5323365" y="1828026"/>
                </a:cubicBezTo>
                <a:cubicBezTo>
                  <a:pt x="4494025" y="1865113"/>
                  <a:pt x="887227" y="2132697"/>
                  <a:pt x="0" y="1828026"/>
                </a:cubicBez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8FC8B5-C3BA-492B-A3EC-2B4AF5EE07D3}"/>
              </a:ext>
            </a:extLst>
          </p:cNvPr>
          <p:cNvSpPr txBox="1"/>
          <p:nvPr/>
        </p:nvSpPr>
        <p:spPr>
          <a:xfrm>
            <a:off x="3943348" y="1614721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2DA78A-836A-4757-A6A8-8210747D48B0}"/>
              </a:ext>
            </a:extLst>
          </p:cNvPr>
          <p:cNvSpPr txBox="1"/>
          <p:nvPr/>
        </p:nvSpPr>
        <p:spPr>
          <a:xfrm>
            <a:off x="3955314" y="2096187"/>
            <a:ext cx="509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Evitar casting excessivo</a:t>
            </a:r>
          </a:p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Evitar códigos redundantes</a:t>
            </a:r>
          </a:p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Encontrar erros em tempo de compilação</a:t>
            </a:r>
          </a:p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Introduzido desde o Java SE 5.0</a:t>
            </a:r>
          </a:p>
        </p:txBody>
      </p:sp>
    </p:spTree>
    <p:extLst>
      <p:ext uri="{BB962C8B-B14F-4D97-AF65-F5344CB8AC3E}">
        <p14:creationId xmlns:p14="http://schemas.microsoft.com/office/powerpoint/2010/main" val="35950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311699" y="1371421"/>
            <a:ext cx="8009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 Wildcards (Unbounded)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Bounded Wildcard (Upper Bounded/Lower Bounded)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A0D266-19B9-4280-8427-26A77DD5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22" y="2586988"/>
            <a:ext cx="2483457" cy="24834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62007E2-7ACF-4A26-970B-25FBAC47BF34}"/>
              </a:ext>
            </a:extLst>
          </p:cNvPr>
          <p:cNvSpPr txBox="1"/>
          <p:nvPr/>
        </p:nvSpPr>
        <p:spPr>
          <a:xfrm>
            <a:off x="31899" y="2202418"/>
            <a:ext cx="308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Oficial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Unknown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72" y="1371421"/>
            <a:ext cx="7886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 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&lt;Aluno&gt;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&lt;Aluno&gt;();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37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0" y="226774"/>
            <a:ext cx="7435519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UpperBounded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69" y="1371151"/>
            <a:ext cx="7886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Pessoa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listaPessoas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p :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listaPessoas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&lt;Aluno&gt;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&lt;Aluno&gt;();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43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7545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LowerBounded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69" y="1371151"/>
            <a:ext cx="7886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super Pessoa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listaPessoas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p :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listaPessoas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&lt;Aluno&gt;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&lt;Aluno&gt;();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255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Convenção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69" y="1371151"/>
            <a:ext cx="7886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"Key", exemplo : Map&lt;K,V&gt;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exemplo : Map&lt;K,V&gt;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exemplo 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&lt;E&gt;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exemplo 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Collections#addAll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quando genérico</a:t>
            </a:r>
          </a:p>
        </p:txBody>
      </p:sp>
    </p:spTree>
    <p:extLst>
      <p:ext uri="{BB962C8B-B14F-4D97-AF65-F5344CB8AC3E}">
        <p14:creationId xmlns:p14="http://schemas.microsoft.com/office/powerpoint/2010/main" val="36286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Informações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BA762-4E08-42E9-AD9A-732CF748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110" y="834314"/>
            <a:ext cx="2585233" cy="2585233"/>
          </a:xfrm>
          <a:prstGeom prst="rect">
            <a:avLst/>
          </a:prstGeom>
        </p:spPr>
      </p:pic>
      <p:sp>
        <p:nvSpPr>
          <p:cNvPr id="4" name="CaixaDeTexto 3">
            <a:hlinkClick r:id="rId5"/>
            <a:extLst>
              <a:ext uri="{FF2B5EF4-FFF2-40B4-BE49-F238E27FC236}">
                <a16:creationId xmlns:a16="http://schemas.microsoft.com/office/drawing/2014/main" id="{01C1F356-C81A-4075-BFA3-2C1A58E209ED}"/>
              </a:ext>
            </a:extLst>
          </p:cNvPr>
          <p:cNvSpPr txBox="1"/>
          <p:nvPr/>
        </p:nvSpPr>
        <p:spPr>
          <a:xfrm>
            <a:off x="2472778" y="461402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documentação Java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03E736-8821-451C-A91F-61D2BB1B8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10" y="834314"/>
            <a:ext cx="3973400" cy="39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450</Words>
  <Application>Microsoft Office PowerPoint</Application>
  <PresentationFormat>Apresentação na tela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83</cp:revision>
  <dcterms:modified xsi:type="dcterms:W3CDTF">2021-05-13T01:15:05Z</dcterms:modified>
</cp:coreProperties>
</file>