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 varScale="1">
        <p:scale>
          <a:sx n="53" d="100"/>
          <a:sy n="53" d="100"/>
        </p:scale>
        <p:origin x="10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2: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Pilhas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[LIFO: Last In, First Out]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3127064"/>
            <a:ext cx="7923965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Pilha (Métodos: Top,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Push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Pop 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isEpty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0CE3223-F712-4CF5-A6F4-AF9F59299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08543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204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70</cp:revision>
  <dcterms:modified xsi:type="dcterms:W3CDTF">2021-05-13T03:09:55Z</dcterms:modified>
</cp:coreProperties>
</file>