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12"/>
  </p:notesMasterIdLst>
  <p:sldIdLst>
    <p:sldId id="258" r:id="rId3"/>
    <p:sldId id="273" r:id="rId4"/>
    <p:sldId id="274" r:id="rId5"/>
    <p:sldId id="277" r:id="rId6"/>
    <p:sldId id="278" r:id="rId7"/>
    <p:sldId id="279" r:id="rId8"/>
    <p:sldId id="280" r:id="rId9"/>
    <p:sldId id="281" r:id="rId10"/>
    <p:sldId id="262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Proxima Nova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3445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9566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913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411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1234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4267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3| Etapa 1: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[FIFO: First In, First Out]</a:t>
            </a: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97019" y="3127064"/>
            <a:ext cx="7923965" cy="1134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Explicação teórica do conceito de Filas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8691548-B3FA-4BCE-A514-DDF4E53110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281" b="9032"/>
          <a:stretch/>
        </p:blipFill>
        <p:spPr>
          <a:xfrm>
            <a:off x="2118732" y="867554"/>
            <a:ext cx="4772722" cy="3803258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028791" y="217866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Uma Fila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7237653-034B-44A8-AE31-79B14FE4405B}"/>
              </a:ext>
            </a:extLst>
          </p:cNvPr>
          <p:cNvSpPr txBox="1"/>
          <p:nvPr/>
        </p:nvSpPr>
        <p:spPr>
          <a:xfrm>
            <a:off x="5766002" y="4526448"/>
            <a:ext cx="19383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Vecteezy.com</a:t>
            </a:r>
            <a:endParaRPr lang="pt-BR" sz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31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64049" y="217866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Regras de Uma Fila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BF566BF-85B7-4E9A-B670-FD94846274A3}"/>
              </a:ext>
            </a:extLst>
          </p:cNvPr>
          <p:cNvSpPr txBox="1"/>
          <p:nvPr/>
        </p:nvSpPr>
        <p:spPr>
          <a:xfrm>
            <a:off x="578913" y="1605775"/>
            <a:ext cx="7996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2060"/>
              </a:buClr>
              <a:buSzPct val="71000"/>
              <a:buFont typeface="Courier New" panose="02070309020205020404" pitchFamily="49" charset="0"/>
              <a:buChar char="o"/>
            </a:pPr>
            <a:r>
              <a:rPr lang="pt-BR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FIFO</a:t>
            </a:r>
          </a:p>
          <a:p>
            <a:pPr marL="342900" indent="-342900">
              <a:buClr>
                <a:srgbClr val="002060"/>
              </a:buClr>
              <a:buSzPct val="71000"/>
              <a:buFont typeface="Courier New" panose="02070309020205020404" pitchFamily="49" charset="0"/>
              <a:buChar char="o"/>
            </a:pP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Out</a:t>
            </a:r>
          </a:p>
          <a:p>
            <a:pPr marL="342900" indent="-342900">
              <a:buClr>
                <a:srgbClr val="002060"/>
              </a:buClr>
              <a:buSzPct val="71000"/>
              <a:buFont typeface="Courier New" panose="02070309020205020404" pitchFamily="49" charset="0"/>
              <a:buChar char="o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primeiro elemento que entra é o primeiro a sair</a:t>
            </a:r>
          </a:p>
        </p:txBody>
      </p:sp>
    </p:spTree>
    <p:extLst>
      <p:ext uri="{BB962C8B-B14F-4D97-AF65-F5344CB8AC3E}">
        <p14:creationId xmlns:p14="http://schemas.microsoft.com/office/powerpoint/2010/main" val="71673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51E72762-9336-4526-AA2F-6C9718305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862" y="1827021"/>
            <a:ext cx="1461911" cy="689357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D4EBAA81-8CB7-476C-A808-05D677740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841" y="1827022"/>
            <a:ext cx="1461911" cy="689357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da Filha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58E82DF-AB9A-40E0-9EA8-42AB97327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399" y="1827022"/>
            <a:ext cx="1461911" cy="68935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2DF5702-45CB-474D-91CF-7BFFC5E94C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090" y="1818940"/>
            <a:ext cx="678794" cy="705518"/>
          </a:xfrm>
          <a:prstGeom prst="rect">
            <a:avLst/>
          </a:prstGeom>
        </p:spPr>
      </p:pic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A650FA20-96EC-438A-83B9-328314DBFD24}"/>
              </a:ext>
            </a:extLst>
          </p:cNvPr>
          <p:cNvSpPr/>
          <p:nvPr/>
        </p:nvSpPr>
        <p:spPr>
          <a:xfrm>
            <a:off x="3522517" y="1998236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Seta: para a Direita 28">
            <a:extLst>
              <a:ext uri="{FF2B5EF4-FFF2-40B4-BE49-F238E27FC236}">
                <a16:creationId xmlns:a16="http://schemas.microsoft.com/office/drawing/2014/main" id="{B699E0C9-B77E-423F-B619-B483D862250B}"/>
              </a:ext>
            </a:extLst>
          </p:cNvPr>
          <p:cNvSpPr/>
          <p:nvPr/>
        </p:nvSpPr>
        <p:spPr>
          <a:xfrm>
            <a:off x="5256054" y="1998236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: para a Direita 30">
            <a:extLst>
              <a:ext uri="{FF2B5EF4-FFF2-40B4-BE49-F238E27FC236}">
                <a16:creationId xmlns:a16="http://schemas.microsoft.com/office/drawing/2014/main" id="{F79B4D83-7987-4BB3-B8AC-3D1B83926786}"/>
              </a:ext>
            </a:extLst>
          </p:cNvPr>
          <p:cNvSpPr/>
          <p:nvPr/>
        </p:nvSpPr>
        <p:spPr>
          <a:xfrm>
            <a:off x="6991473" y="1998235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3C6F9740-5C08-48D1-8405-4CCAB9135DEA}"/>
              </a:ext>
            </a:extLst>
          </p:cNvPr>
          <p:cNvSpPr/>
          <p:nvPr/>
        </p:nvSpPr>
        <p:spPr>
          <a:xfrm>
            <a:off x="7363883" y="1899917"/>
            <a:ext cx="8071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null</a:t>
            </a:r>
            <a:endParaRPr lang="pt-BR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3" name="Seta: para a Direita 32">
            <a:extLst>
              <a:ext uri="{FF2B5EF4-FFF2-40B4-BE49-F238E27FC236}">
                <a16:creationId xmlns:a16="http://schemas.microsoft.com/office/drawing/2014/main" id="{298650FC-A8AD-460E-AA65-55C843279D28}"/>
              </a:ext>
            </a:extLst>
          </p:cNvPr>
          <p:cNvSpPr/>
          <p:nvPr/>
        </p:nvSpPr>
        <p:spPr>
          <a:xfrm>
            <a:off x="1821201" y="1998235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24AF2E1-73A3-4A7F-BD8A-367CDB3FCBD8}"/>
              </a:ext>
            </a:extLst>
          </p:cNvPr>
          <p:cNvSpPr/>
          <p:nvPr/>
        </p:nvSpPr>
        <p:spPr>
          <a:xfrm>
            <a:off x="679916" y="1234440"/>
            <a:ext cx="7784167" cy="1874520"/>
          </a:xfrm>
          <a:prstGeom prst="roundRect">
            <a:avLst/>
          </a:prstGeom>
          <a:noFill/>
          <a:ln w="57150" cap="flat" cmpd="sng" algn="ctr">
            <a:solidFill>
              <a:srgbClr val="2C597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AC08B69-093B-4F4D-A9EB-197F20B39C1B}"/>
              </a:ext>
            </a:extLst>
          </p:cNvPr>
          <p:cNvSpPr txBox="1"/>
          <p:nvPr/>
        </p:nvSpPr>
        <p:spPr>
          <a:xfrm>
            <a:off x="1160578" y="1226359"/>
            <a:ext cx="1436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minhaFila</a:t>
            </a:r>
            <a:endParaRPr lang="pt-BR" sz="2400" b="1" dirty="0">
              <a:solidFill>
                <a:srgbClr val="2C597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0BF24D38-788E-4012-A4A8-2C01E44DD2B3}"/>
              </a:ext>
            </a:extLst>
          </p:cNvPr>
          <p:cNvSpPr txBox="1"/>
          <p:nvPr/>
        </p:nvSpPr>
        <p:spPr>
          <a:xfrm>
            <a:off x="1090756" y="3299685"/>
            <a:ext cx="15856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Métodos:</a:t>
            </a:r>
          </a:p>
          <a:p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pt-BR" sz="2400" b="1" dirty="0" err="1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enqueue</a:t>
            </a:r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pt-BR" sz="2400" b="1" dirty="0" err="1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dequeue</a:t>
            </a:r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pt-BR" sz="2400" b="1" dirty="0" err="1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isEmpty</a:t>
            </a:r>
            <a:endParaRPr lang="pt-BR" sz="2400" b="1" dirty="0">
              <a:solidFill>
                <a:srgbClr val="2C597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07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9" grpId="0" animBg="1"/>
      <p:bldP spid="31" grpId="0" animBg="1"/>
      <p:bldP spid="32" grpId="0"/>
      <p:bldP spid="33" grpId="0" animBg="1"/>
      <p:bldP spid="7" grpId="0" animBg="1"/>
      <p:bldP spid="8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>
            <a:extLst>
              <a:ext uri="{FF2B5EF4-FFF2-40B4-BE49-F238E27FC236}">
                <a16:creationId xmlns:a16="http://schemas.microsoft.com/office/drawing/2014/main" id="{BCBF1F74-808E-41B2-B672-610D36297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280" y="2127224"/>
            <a:ext cx="1461911" cy="689357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51E72762-9336-4526-AA2F-6C9718305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466" y="2115379"/>
            <a:ext cx="1461911" cy="689357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D4EBAA81-8CB7-476C-A808-05D677740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276" y="2115380"/>
            <a:ext cx="1461911" cy="689357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Método </a:t>
            </a: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enqueue</a:t>
            </a: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58E82DF-AB9A-40E0-9EA8-42AB97327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233" y="2115380"/>
            <a:ext cx="1461911" cy="68935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2DF5702-45CB-474D-91CF-7BFFC5E94C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3917" y="2099218"/>
            <a:ext cx="678794" cy="705518"/>
          </a:xfrm>
          <a:prstGeom prst="rect">
            <a:avLst/>
          </a:prstGeom>
        </p:spPr>
      </p:pic>
      <p:sp>
        <p:nvSpPr>
          <p:cNvPr id="31" name="Seta: para a Direita 30">
            <a:extLst>
              <a:ext uri="{FF2B5EF4-FFF2-40B4-BE49-F238E27FC236}">
                <a16:creationId xmlns:a16="http://schemas.microsoft.com/office/drawing/2014/main" id="{F79B4D83-7987-4BB3-B8AC-3D1B83926786}"/>
              </a:ext>
            </a:extLst>
          </p:cNvPr>
          <p:cNvSpPr/>
          <p:nvPr/>
        </p:nvSpPr>
        <p:spPr>
          <a:xfrm>
            <a:off x="7900377" y="2286593"/>
            <a:ext cx="355748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3C6F9740-5C08-48D1-8405-4CCAB9135DEA}"/>
              </a:ext>
            </a:extLst>
          </p:cNvPr>
          <p:cNvSpPr/>
          <p:nvPr/>
        </p:nvSpPr>
        <p:spPr>
          <a:xfrm>
            <a:off x="8125732" y="2188275"/>
            <a:ext cx="73379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null</a:t>
            </a:r>
            <a:endParaRPr lang="pt-BR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24AF2E1-73A3-4A7F-BD8A-367CDB3FCBD8}"/>
              </a:ext>
            </a:extLst>
          </p:cNvPr>
          <p:cNvSpPr/>
          <p:nvPr/>
        </p:nvSpPr>
        <p:spPr>
          <a:xfrm>
            <a:off x="236028" y="1522798"/>
            <a:ext cx="8653329" cy="1874520"/>
          </a:xfrm>
          <a:prstGeom prst="roundRect">
            <a:avLst/>
          </a:prstGeom>
          <a:noFill/>
          <a:ln w="57150" cap="flat" cmpd="sng" algn="ctr">
            <a:solidFill>
              <a:srgbClr val="2C597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AC08B69-093B-4F4D-A9EB-197F20B39C1B}"/>
              </a:ext>
            </a:extLst>
          </p:cNvPr>
          <p:cNvSpPr txBox="1"/>
          <p:nvPr/>
        </p:nvSpPr>
        <p:spPr>
          <a:xfrm>
            <a:off x="716690" y="1514717"/>
            <a:ext cx="1436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minhaFila</a:t>
            </a:r>
            <a:endParaRPr lang="pt-BR" sz="2400" b="1" dirty="0">
              <a:solidFill>
                <a:srgbClr val="2C597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F304EF51-D312-4EEF-8A06-EF346A0A833C}"/>
              </a:ext>
            </a:extLst>
          </p:cNvPr>
          <p:cNvSpPr/>
          <p:nvPr/>
        </p:nvSpPr>
        <p:spPr>
          <a:xfrm>
            <a:off x="6243992" y="2307633"/>
            <a:ext cx="355748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94A59FBB-6A77-40E4-9B5F-2616279A69F9}"/>
              </a:ext>
            </a:extLst>
          </p:cNvPr>
          <p:cNvSpPr/>
          <p:nvPr/>
        </p:nvSpPr>
        <p:spPr>
          <a:xfrm>
            <a:off x="4572000" y="2278514"/>
            <a:ext cx="355748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95A9EB88-DAD7-4695-988D-D71C889E588C}"/>
              </a:ext>
            </a:extLst>
          </p:cNvPr>
          <p:cNvSpPr/>
          <p:nvPr/>
        </p:nvSpPr>
        <p:spPr>
          <a:xfrm>
            <a:off x="2884054" y="2302793"/>
            <a:ext cx="355748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78DEA9A4-4019-4428-ADD9-1F33275CE0DE}"/>
              </a:ext>
            </a:extLst>
          </p:cNvPr>
          <p:cNvSpPr/>
          <p:nvPr/>
        </p:nvSpPr>
        <p:spPr>
          <a:xfrm>
            <a:off x="2895101" y="2302793"/>
            <a:ext cx="355748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538A9544-DCEE-49D9-A5A7-9A8FA0D3EFB1}"/>
              </a:ext>
            </a:extLst>
          </p:cNvPr>
          <p:cNvSpPr/>
          <p:nvPr/>
        </p:nvSpPr>
        <p:spPr>
          <a:xfrm>
            <a:off x="942765" y="2317887"/>
            <a:ext cx="646927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49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20988E-6 L -0.2092 0.0012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69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>
            <a:extLst>
              <a:ext uri="{FF2B5EF4-FFF2-40B4-BE49-F238E27FC236}">
                <a16:creationId xmlns:a16="http://schemas.microsoft.com/office/drawing/2014/main" id="{BCBF1F74-808E-41B2-B672-610D36297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280" y="2127224"/>
            <a:ext cx="1461911" cy="689357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51E72762-9336-4526-AA2F-6C9718305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466" y="2115379"/>
            <a:ext cx="1461911" cy="689357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D4EBAA81-8CB7-476C-A808-05D677740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276" y="2115380"/>
            <a:ext cx="1461911" cy="689357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Método </a:t>
            </a: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dequeue</a:t>
            </a: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58E82DF-AB9A-40E0-9EA8-42AB97327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233" y="2115380"/>
            <a:ext cx="1461911" cy="68935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2DF5702-45CB-474D-91CF-7BFFC5E94C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77" y="2099218"/>
            <a:ext cx="678794" cy="705518"/>
          </a:xfrm>
          <a:prstGeom prst="rect">
            <a:avLst/>
          </a:prstGeom>
        </p:spPr>
      </p:pic>
      <p:sp>
        <p:nvSpPr>
          <p:cNvPr id="31" name="Seta: para a Direita 30">
            <a:extLst>
              <a:ext uri="{FF2B5EF4-FFF2-40B4-BE49-F238E27FC236}">
                <a16:creationId xmlns:a16="http://schemas.microsoft.com/office/drawing/2014/main" id="{F79B4D83-7987-4BB3-B8AC-3D1B83926786}"/>
              </a:ext>
            </a:extLst>
          </p:cNvPr>
          <p:cNvSpPr/>
          <p:nvPr/>
        </p:nvSpPr>
        <p:spPr>
          <a:xfrm>
            <a:off x="7900377" y="2286593"/>
            <a:ext cx="355748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3C6F9740-5C08-48D1-8405-4CCAB9135DEA}"/>
              </a:ext>
            </a:extLst>
          </p:cNvPr>
          <p:cNvSpPr/>
          <p:nvPr/>
        </p:nvSpPr>
        <p:spPr>
          <a:xfrm>
            <a:off x="8125732" y="2188275"/>
            <a:ext cx="73379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null</a:t>
            </a:r>
            <a:endParaRPr lang="pt-BR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24AF2E1-73A3-4A7F-BD8A-367CDB3FCBD8}"/>
              </a:ext>
            </a:extLst>
          </p:cNvPr>
          <p:cNvSpPr/>
          <p:nvPr/>
        </p:nvSpPr>
        <p:spPr>
          <a:xfrm>
            <a:off x="236028" y="1522798"/>
            <a:ext cx="8653329" cy="1874520"/>
          </a:xfrm>
          <a:prstGeom prst="roundRect">
            <a:avLst/>
          </a:prstGeom>
          <a:noFill/>
          <a:ln w="57150" cap="flat" cmpd="sng" algn="ctr">
            <a:solidFill>
              <a:srgbClr val="2C597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AC08B69-093B-4F4D-A9EB-197F20B39C1B}"/>
              </a:ext>
            </a:extLst>
          </p:cNvPr>
          <p:cNvSpPr txBox="1"/>
          <p:nvPr/>
        </p:nvSpPr>
        <p:spPr>
          <a:xfrm>
            <a:off x="716690" y="1514717"/>
            <a:ext cx="1436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minhaFila</a:t>
            </a:r>
            <a:endParaRPr lang="pt-BR" sz="2400" b="1" dirty="0">
              <a:solidFill>
                <a:srgbClr val="2C597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F304EF51-D312-4EEF-8A06-EF346A0A833C}"/>
              </a:ext>
            </a:extLst>
          </p:cNvPr>
          <p:cNvSpPr/>
          <p:nvPr/>
        </p:nvSpPr>
        <p:spPr>
          <a:xfrm>
            <a:off x="6243992" y="2307633"/>
            <a:ext cx="355748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94A59FBB-6A77-40E4-9B5F-2616279A69F9}"/>
              </a:ext>
            </a:extLst>
          </p:cNvPr>
          <p:cNvSpPr/>
          <p:nvPr/>
        </p:nvSpPr>
        <p:spPr>
          <a:xfrm>
            <a:off x="4572000" y="2278514"/>
            <a:ext cx="355748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538A9544-DCEE-49D9-A5A7-9A8FA0D3EFB1}"/>
              </a:ext>
            </a:extLst>
          </p:cNvPr>
          <p:cNvSpPr/>
          <p:nvPr/>
        </p:nvSpPr>
        <p:spPr>
          <a:xfrm>
            <a:off x="942765" y="2317887"/>
            <a:ext cx="646927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75E097B8-6AF6-481D-A830-1966CBA83484}"/>
              </a:ext>
            </a:extLst>
          </p:cNvPr>
          <p:cNvSpPr/>
          <p:nvPr/>
        </p:nvSpPr>
        <p:spPr>
          <a:xfrm>
            <a:off x="2903465" y="2278514"/>
            <a:ext cx="355748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98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7284E-6 L -0.1776 0.0040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89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Novo </a:t>
            </a: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enqueue</a:t>
            </a: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2DF5702-45CB-474D-91CF-7BFFC5E94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77" y="2099218"/>
            <a:ext cx="678794" cy="705518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24AF2E1-73A3-4A7F-BD8A-367CDB3FCBD8}"/>
              </a:ext>
            </a:extLst>
          </p:cNvPr>
          <p:cNvSpPr/>
          <p:nvPr/>
        </p:nvSpPr>
        <p:spPr>
          <a:xfrm>
            <a:off x="236028" y="1522798"/>
            <a:ext cx="8653329" cy="1874520"/>
          </a:xfrm>
          <a:prstGeom prst="roundRect">
            <a:avLst/>
          </a:prstGeom>
          <a:noFill/>
          <a:ln w="57150" cap="flat" cmpd="sng" algn="ctr">
            <a:solidFill>
              <a:srgbClr val="2C597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AC08B69-093B-4F4D-A9EB-197F20B39C1B}"/>
              </a:ext>
            </a:extLst>
          </p:cNvPr>
          <p:cNvSpPr txBox="1"/>
          <p:nvPr/>
        </p:nvSpPr>
        <p:spPr>
          <a:xfrm>
            <a:off x="716690" y="1514717"/>
            <a:ext cx="1436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minhaFila</a:t>
            </a:r>
            <a:endParaRPr lang="pt-BR" sz="2400" b="1" dirty="0">
              <a:solidFill>
                <a:srgbClr val="2C597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538A9544-DCEE-49D9-A5A7-9A8FA0D3EFB1}"/>
              </a:ext>
            </a:extLst>
          </p:cNvPr>
          <p:cNvSpPr/>
          <p:nvPr/>
        </p:nvSpPr>
        <p:spPr>
          <a:xfrm>
            <a:off x="942765" y="2317887"/>
            <a:ext cx="646927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2E6C6F97-2F7D-4363-A935-2799A28853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812" y="1914194"/>
            <a:ext cx="5779162" cy="1105232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AD5A6FF5-C214-41D0-A98B-7A83648393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6280" y="2127224"/>
            <a:ext cx="1461911" cy="689357"/>
          </a:xfrm>
          <a:prstGeom prst="rect">
            <a:avLst/>
          </a:prstGeom>
        </p:spPr>
      </p:pic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766F7B01-A061-4A0C-9C08-3CE081C840D7}"/>
              </a:ext>
            </a:extLst>
          </p:cNvPr>
          <p:cNvSpPr/>
          <p:nvPr/>
        </p:nvSpPr>
        <p:spPr>
          <a:xfrm>
            <a:off x="2903465" y="2278514"/>
            <a:ext cx="355748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63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0.18542 -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71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86243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232</Words>
  <Application>Microsoft Office PowerPoint</Application>
  <PresentationFormat>Apresentação na tela (16:9)</PresentationFormat>
  <Paragraphs>38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Century Gothic</vt:lpstr>
      <vt:lpstr>Arial</vt:lpstr>
      <vt:lpstr>Calibri</vt:lpstr>
      <vt:lpstr>Courier New</vt:lpstr>
      <vt:lpstr>Proxima Nova</vt:lpstr>
      <vt:lpstr>Simple Light</vt:lpstr>
      <vt:lpstr>Office Theme</vt:lpstr>
      <vt:lpstr>João Ricardo Côre Dutra Desenvolvedor Java backend na everis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76</cp:revision>
  <dcterms:modified xsi:type="dcterms:W3CDTF">2021-05-14T02:26:22Z</dcterms:modified>
</cp:coreProperties>
</file>