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12"/>
  </p:notesMasterIdLst>
  <p:sldIdLst>
    <p:sldId id="258" r:id="rId3"/>
    <p:sldId id="273" r:id="rId4"/>
    <p:sldId id="282" r:id="rId5"/>
    <p:sldId id="278" r:id="rId6"/>
    <p:sldId id="283" r:id="rId7"/>
    <p:sldId id="284" r:id="rId8"/>
    <p:sldId id="285" r:id="rId9"/>
    <p:sldId id="262" r:id="rId10"/>
    <p:sldId id="276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Proxima Nova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9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913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73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3847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4247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7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discord.com/invite/eUrT2UFeS6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4| Etapa 1: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Encadeadas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635494"/>
            <a:ext cx="7923965" cy="113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Explicação teórica do conceito de Listas Encadeadas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51E72762-9336-4526-AA2F-6C9718305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862" y="2148314"/>
            <a:ext cx="1461911" cy="689357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D4EBAA81-8CB7-476C-A808-05D677740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841" y="2148315"/>
            <a:ext cx="1461911" cy="689357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118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da Lista Encadeada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58E82DF-AB9A-40E0-9EA8-42AB97327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399" y="2148315"/>
            <a:ext cx="1461911" cy="68935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2DF5702-45CB-474D-91CF-7BFFC5E94C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090" y="2140233"/>
            <a:ext cx="678794" cy="705518"/>
          </a:xfrm>
          <a:prstGeom prst="rect">
            <a:avLst/>
          </a:prstGeom>
        </p:spPr>
      </p:pic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A650FA20-96EC-438A-83B9-328314DBFD24}"/>
              </a:ext>
            </a:extLst>
          </p:cNvPr>
          <p:cNvSpPr/>
          <p:nvPr/>
        </p:nvSpPr>
        <p:spPr>
          <a:xfrm>
            <a:off x="3522517" y="2319529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B699E0C9-B77E-423F-B619-B483D862250B}"/>
              </a:ext>
            </a:extLst>
          </p:cNvPr>
          <p:cNvSpPr/>
          <p:nvPr/>
        </p:nvSpPr>
        <p:spPr>
          <a:xfrm>
            <a:off x="5256054" y="2319529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F79B4D83-7987-4BB3-B8AC-3D1B83926786}"/>
              </a:ext>
            </a:extLst>
          </p:cNvPr>
          <p:cNvSpPr/>
          <p:nvPr/>
        </p:nvSpPr>
        <p:spPr>
          <a:xfrm>
            <a:off x="6991473" y="2319528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3C6F9740-5C08-48D1-8405-4CCAB9135DEA}"/>
              </a:ext>
            </a:extLst>
          </p:cNvPr>
          <p:cNvSpPr/>
          <p:nvPr/>
        </p:nvSpPr>
        <p:spPr>
          <a:xfrm>
            <a:off x="7363883" y="2221210"/>
            <a:ext cx="8071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null</a:t>
            </a:r>
            <a:endParaRPr lang="pt-BR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3" name="Seta: para a Direita 32">
            <a:extLst>
              <a:ext uri="{FF2B5EF4-FFF2-40B4-BE49-F238E27FC236}">
                <a16:creationId xmlns:a16="http://schemas.microsoft.com/office/drawing/2014/main" id="{298650FC-A8AD-460E-AA65-55C843279D28}"/>
              </a:ext>
            </a:extLst>
          </p:cNvPr>
          <p:cNvSpPr/>
          <p:nvPr/>
        </p:nvSpPr>
        <p:spPr>
          <a:xfrm>
            <a:off x="1821201" y="2319528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24AF2E1-73A3-4A7F-BD8A-367CDB3FCBD8}"/>
              </a:ext>
            </a:extLst>
          </p:cNvPr>
          <p:cNvSpPr/>
          <p:nvPr/>
        </p:nvSpPr>
        <p:spPr>
          <a:xfrm>
            <a:off x="679916" y="1555733"/>
            <a:ext cx="7784167" cy="1874520"/>
          </a:xfrm>
          <a:prstGeom prst="roundRect">
            <a:avLst/>
          </a:prstGeom>
          <a:noFill/>
          <a:ln w="57150" cap="flat" cmpd="sng" algn="ctr">
            <a:solidFill>
              <a:srgbClr val="2C597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C08B69-093B-4F4D-A9EB-197F20B39C1B}"/>
              </a:ext>
            </a:extLst>
          </p:cNvPr>
          <p:cNvSpPr txBox="1"/>
          <p:nvPr/>
        </p:nvSpPr>
        <p:spPr>
          <a:xfrm>
            <a:off x="1160578" y="1547652"/>
            <a:ext cx="296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minhaListaEncadeada</a:t>
            </a:r>
            <a:endParaRPr lang="pt-BR" sz="2400" b="1" dirty="0">
              <a:solidFill>
                <a:srgbClr val="2C597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BF24D38-788E-4012-A4A8-2C01E44DD2B3}"/>
              </a:ext>
            </a:extLst>
          </p:cNvPr>
          <p:cNvSpPr txBox="1"/>
          <p:nvPr/>
        </p:nvSpPr>
        <p:spPr>
          <a:xfrm>
            <a:off x="1086039" y="3469155"/>
            <a:ext cx="5905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Métodos: .</a:t>
            </a:r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 .remove(); .</a:t>
            </a:r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isEmpty</a:t>
            </a:r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 .</a:t>
            </a:r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1207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9" grpId="0" animBg="1"/>
      <p:bldP spid="31" grpId="0" animBg="1"/>
      <p:bldP spid="32" grpId="0"/>
      <p:bldP spid="33" grpId="0" animBg="1"/>
      <p:bldP spid="7" grpId="0" animBg="1"/>
      <p:bldP spid="8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997E60CA-7059-42A7-8579-A014892D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09141">
            <a:off x="4832713" y="1885150"/>
            <a:ext cx="1461911" cy="689357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51E72762-9336-4526-AA2F-6C9718305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695" y="3037408"/>
            <a:ext cx="1461911" cy="689357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D4EBAA81-8CB7-476C-A808-05D677740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323" y="3037408"/>
            <a:ext cx="1461911" cy="689357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118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Método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</a:t>
            </a: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58E82DF-AB9A-40E0-9EA8-42AB97327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881" y="3037408"/>
            <a:ext cx="1461911" cy="68935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2DF5702-45CB-474D-91CF-7BFFC5E94C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72" y="3029326"/>
            <a:ext cx="678794" cy="705518"/>
          </a:xfrm>
          <a:prstGeom prst="rect">
            <a:avLst/>
          </a:prstGeom>
        </p:spPr>
      </p:pic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A650FA20-96EC-438A-83B9-328314DBFD24}"/>
              </a:ext>
            </a:extLst>
          </p:cNvPr>
          <p:cNvSpPr/>
          <p:nvPr/>
        </p:nvSpPr>
        <p:spPr>
          <a:xfrm>
            <a:off x="2451999" y="3208622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B699E0C9-B77E-423F-B619-B483D862250B}"/>
              </a:ext>
            </a:extLst>
          </p:cNvPr>
          <p:cNvSpPr/>
          <p:nvPr/>
        </p:nvSpPr>
        <p:spPr>
          <a:xfrm rot="2426115">
            <a:off x="6049607" y="2512693"/>
            <a:ext cx="1221627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F79B4D83-7987-4BB3-B8AC-3D1B83926786}"/>
              </a:ext>
            </a:extLst>
          </p:cNvPr>
          <p:cNvSpPr/>
          <p:nvPr/>
        </p:nvSpPr>
        <p:spPr>
          <a:xfrm>
            <a:off x="5976306" y="3208622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3C6F9740-5C08-48D1-8405-4CCAB9135DEA}"/>
              </a:ext>
            </a:extLst>
          </p:cNvPr>
          <p:cNvSpPr/>
          <p:nvPr/>
        </p:nvSpPr>
        <p:spPr>
          <a:xfrm>
            <a:off x="6348716" y="3110304"/>
            <a:ext cx="8071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null</a:t>
            </a:r>
            <a:endParaRPr lang="pt-BR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3" name="Seta: para a Direita 32">
            <a:extLst>
              <a:ext uri="{FF2B5EF4-FFF2-40B4-BE49-F238E27FC236}">
                <a16:creationId xmlns:a16="http://schemas.microsoft.com/office/drawing/2014/main" id="{298650FC-A8AD-460E-AA65-55C843279D28}"/>
              </a:ext>
            </a:extLst>
          </p:cNvPr>
          <p:cNvSpPr/>
          <p:nvPr/>
        </p:nvSpPr>
        <p:spPr>
          <a:xfrm>
            <a:off x="750683" y="3208621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8E89B502-66EE-4988-A18E-E11714F1269E}"/>
              </a:ext>
            </a:extLst>
          </p:cNvPr>
          <p:cNvSpPr/>
          <p:nvPr/>
        </p:nvSpPr>
        <p:spPr>
          <a:xfrm rot="19222953">
            <a:off x="4051497" y="2683409"/>
            <a:ext cx="974282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75572A4E-C8DD-4C86-B7EB-D14A5600F867}"/>
              </a:ext>
            </a:extLst>
          </p:cNvPr>
          <p:cNvSpPr/>
          <p:nvPr/>
        </p:nvSpPr>
        <p:spPr>
          <a:xfrm>
            <a:off x="4187045" y="3214423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17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51E72762-9336-4526-AA2F-6C9718305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862" y="2148314"/>
            <a:ext cx="1461911" cy="689357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D4EBAA81-8CB7-476C-A808-05D677740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841" y="2148315"/>
            <a:ext cx="1461911" cy="689357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118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Método Remove()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58E82DF-AB9A-40E0-9EA8-42AB97327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399" y="2148315"/>
            <a:ext cx="1461911" cy="68935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2DF5702-45CB-474D-91CF-7BFFC5E94C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090" y="2140233"/>
            <a:ext cx="678794" cy="705518"/>
          </a:xfrm>
          <a:prstGeom prst="rect">
            <a:avLst/>
          </a:prstGeom>
        </p:spPr>
      </p:pic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A650FA20-96EC-438A-83B9-328314DBFD24}"/>
              </a:ext>
            </a:extLst>
          </p:cNvPr>
          <p:cNvSpPr/>
          <p:nvPr/>
        </p:nvSpPr>
        <p:spPr>
          <a:xfrm>
            <a:off x="3522517" y="2319529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B699E0C9-B77E-423F-B619-B483D862250B}"/>
              </a:ext>
            </a:extLst>
          </p:cNvPr>
          <p:cNvSpPr/>
          <p:nvPr/>
        </p:nvSpPr>
        <p:spPr>
          <a:xfrm>
            <a:off x="5256054" y="2319529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F79B4D83-7987-4BB3-B8AC-3D1B83926786}"/>
              </a:ext>
            </a:extLst>
          </p:cNvPr>
          <p:cNvSpPr/>
          <p:nvPr/>
        </p:nvSpPr>
        <p:spPr>
          <a:xfrm>
            <a:off x="6991473" y="2319528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3C6F9740-5C08-48D1-8405-4CCAB9135DEA}"/>
              </a:ext>
            </a:extLst>
          </p:cNvPr>
          <p:cNvSpPr/>
          <p:nvPr/>
        </p:nvSpPr>
        <p:spPr>
          <a:xfrm>
            <a:off x="7363883" y="2221210"/>
            <a:ext cx="8071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null</a:t>
            </a:r>
            <a:endParaRPr lang="pt-BR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3" name="Seta: para a Direita 32">
            <a:extLst>
              <a:ext uri="{FF2B5EF4-FFF2-40B4-BE49-F238E27FC236}">
                <a16:creationId xmlns:a16="http://schemas.microsoft.com/office/drawing/2014/main" id="{298650FC-A8AD-460E-AA65-55C843279D28}"/>
              </a:ext>
            </a:extLst>
          </p:cNvPr>
          <p:cNvSpPr/>
          <p:nvPr/>
        </p:nvSpPr>
        <p:spPr>
          <a:xfrm>
            <a:off x="1821201" y="2319528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90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09877E-6 L -0.18733 2.09877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7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09877E-6 L -0.19027 0.0006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4" y="3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20988E-6 L -0.19254 0.0012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35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51E72762-9336-4526-AA2F-6C9718305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862" y="2148314"/>
            <a:ext cx="1461911" cy="689357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D4EBAA81-8CB7-476C-A808-05D677740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841" y="2148315"/>
            <a:ext cx="1461911" cy="689357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118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Método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</a:t>
            </a: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58E82DF-AB9A-40E0-9EA8-42AB97327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399" y="2148315"/>
            <a:ext cx="1461911" cy="68935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2DF5702-45CB-474D-91CF-7BFFC5E94C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090" y="2140233"/>
            <a:ext cx="678794" cy="705518"/>
          </a:xfrm>
          <a:prstGeom prst="rect">
            <a:avLst/>
          </a:prstGeom>
        </p:spPr>
      </p:pic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F79B4D83-7987-4BB3-B8AC-3D1B83926786}"/>
              </a:ext>
            </a:extLst>
          </p:cNvPr>
          <p:cNvSpPr/>
          <p:nvPr/>
        </p:nvSpPr>
        <p:spPr>
          <a:xfrm>
            <a:off x="6991473" y="2319528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3C6F9740-5C08-48D1-8405-4CCAB9135DEA}"/>
              </a:ext>
            </a:extLst>
          </p:cNvPr>
          <p:cNvSpPr/>
          <p:nvPr/>
        </p:nvSpPr>
        <p:spPr>
          <a:xfrm>
            <a:off x="7363883" y="2221210"/>
            <a:ext cx="8071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null</a:t>
            </a:r>
            <a:endParaRPr lang="pt-BR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3" name="Seta: para a Direita 32">
            <a:extLst>
              <a:ext uri="{FF2B5EF4-FFF2-40B4-BE49-F238E27FC236}">
                <a16:creationId xmlns:a16="http://schemas.microsoft.com/office/drawing/2014/main" id="{298650FC-A8AD-460E-AA65-55C843279D28}"/>
              </a:ext>
            </a:extLst>
          </p:cNvPr>
          <p:cNvSpPr/>
          <p:nvPr/>
        </p:nvSpPr>
        <p:spPr>
          <a:xfrm>
            <a:off x="1821201" y="2319528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039A6A7-74BC-4E06-9E27-5C86D32EAFDA}"/>
              </a:ext>
            </a:extLst>
          </p:cNvPr>
          <p:cNvSpPr txBox="1"/>
          <p:nvPr/>
        </p:nvSpPr>
        <p:spPr>
          <a:xfrm>
            <a:off x="2424190" y="1678568"/>
            <a:ext cx="1556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Índice 0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04A395D-BDF6-4469-9844-06C8AE3F4CD8}"/>
              </a:ext>
            </a:extLst>
          </p:cNvPr>
          <p:cNvSpPr txBox="1"/>
          <p:nvPr/>
        </p:nvSpPr>
        <p:spPr>
          <a:xfrm>
            <a:off x="4080678" y="1678567"/>
            <a:ext cx="1556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Índice 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C0D3D0D-2FD1-4064-9BCF-BAA08FEFDF78}"/>
              </a:ext>
            </a:extLst>
          </p:cNvPr>
          <p:cNvSpPr txBox="1"/>
          <p:nvPr/>
        </p:nvSpPr>
        <p:spPr>
          <a:xfrm>
            <a:off x="5784493" y="1686648"/>
            <a:ext cx="1556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Índice 2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C1E7762-2FA7-4070-8D96-5C15C83D9770}"/>
              </a:ext>
            </a:extLst>
          </p:cNvPr>
          <p:cNvSpPr txBox="1"/>
          <p:nvPr/>
        </p:nvSpPr>
        <p:spPr>
          <a:xfrm>
            <a:off x="371007" y="3735750"/>
            <a:ext cx="6877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noIndice</a:t>
            </a:r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minhaListaEncadeada.get</a:t>
            </a:r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(1);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BC1E5C8-3B4C-4F51-8778-84787C1D48A7}"/>
              </a:ext>
            </a:extLst>
          </p:cNvPr>
          <p:cNvSpPr txBox="1"/>
          <p:nvPr/>
        </p:nvSpPr>
        <p:spPr>
          <a:xfrm>
            <a:off x="1121471" y="2863846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mihaListaEncadeada</a:t>
            </a:r>
            <a:endParaRPr lang="pt-BR" sz="2400" b="1" dirty="0">
              <a:solidFill>
                <a:srgbClr val="2C597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D2779B0E-8F9A-4C72-8806-5F9EBAD70502}"/>
              </a:ext>
            </a:extLst>
          </p:cNvPr>
          <p:cNvSpPr/>
          <p:nvPr/>
        </p:nvSpPr>
        <p:spPr>
          <a:xfrm>
            <a:off x="679916" y="1555733"/>
            <a:ext cx="7784167" cy="1874520"/>
          </a:xfrm>
          <a:prstGeom prst="roundRect">
            <a:avLst/>
          </a:prstGeom>
          <a:noFill/>
          <a:ln w="57150" cap="flat" cmpd="sng" algn="ctr">
            <a:solidFill>
              <a:srgbClr val="2C597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BE1F2F7-808E-445C-9719-417CFF970CAB}"/>
              </a:ext>
            </a:extLst>
          </p:cNvPr>
          <p:cNvSpPr txBox="1"/>
          <p:nvPr/>
        </p:nvSpPr>
        <p:spPr>
          <a:xfrm>
            <a:off x="343425" y="4402791"/>
            <a:ext cx="2080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noIndice</a:t>
            </a:r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7C56ECE4-6EA6-443E-B0C2-BFD986390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554" y="2161402"/>
            <a:ext cx="1461911" cy="689357"/>
          </a:xfrm>
          <a:prstGeom prst="rect">
            <a:avLst/>
          </a:prstGeom>
        </p:spPr>
      </p:pic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A650FA20-96EC-438A-83B9-328314DBFD24}"/>
              </a:ext>
            </a:extLst>
          </p:cNvPr>
          <p:cNvSpPr/>
          <p:nvPr/>
        </p:nvSpPr>
        <p:spPr>
          <a:xfrm>
            <a:off x="3522517" y="2319529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B699E0C9-B77E-423F-B619-B483D862250B}"/>
              </a:ext>
            </a:extLst>
          </p:cNvPr>
          <p:cNvSpPr/>
          <p:nvPr/>
        </p:nvSpPr>
        <p:spPr>
          <a:xfrm>
            <a:off x="5256054" y="2319529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234EE47-F16D-490F-AC97-D6C13E4A98F1}"/>
              </a:ext>
            </a:extLst>
          </p:cNvPr>
          <p:cNvSpPr txBox="1"/>
          <p:nvPr/>
        </p:nvSpPr>
        <p:spPr>
          <a:xfrm>
            <a:off x="3659525" y="4399972"/>
            <a:ext cx="271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3823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32099E-6 L -0.18368 0.410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4" y="205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108547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643102" y="24301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Implementar?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8F62096-0BAB-4718-B201-9795C3D41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125" y="850990"/>
            <a:ext cx="4095750" cy="409575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F99D019-8ADE-4540-921A-D228684B7C5F}"/>
              </a:ext>
            </a:extLst>
          </p:cNvPr>
          <p:cNvSpPr txBox="1"/>
          <p:nvPr/>
        </p:nvSpPr>
        <p:spPr>
          <a:xfrm>
            <a:off x="4136225" y="4623487"/>
            <a:ext cx="11215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Vecteezy.com</a:t>
            </a:r>
            <a:endParaRPr lang="pt-BR" sz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68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249</Words>
  <Application>Microsoft Office PowerPoint</Application>
  <PresentationFormat>Apresentação na tela (16:9)</PresentationFormat>
  <Paragraphs>38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Century Gothic</vt:lpstr>
      <vt:lpstr>Arial</vt:lpstr>
      <vt:lpstr>Calibri</vt:lpstr>
      <vt:lpstr>Proxima Nova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81</cp:revision>
  <dcterms:modified xsi:type="dcterms:W3CDTF">2021-05-15T01:04:49Z</dcterms:modified>
</cp:coreProperties>
</file>