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4| Etapa 4: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Encadeadas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635494"/>
            <a:ext cx="7923965" cy="2148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ListaEncadeada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9739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189</Words>
  <Application>Microsoft Office PowerPoint</Application>
  <PresentationFormat>Apresentação na tela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Proxima Nova</vt:lpstr>
      <vt:lpstr>Century Gothic</vt:lpstr>
      <vt:lpstr>Arial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88</cp:revision>
  <dcterms:modified xsi:type="dcterms:W3CDTF">2021-05-15T03:06:41Z</dcterms:modified>
</cp:coreProperties>
</file>