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9: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8098387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1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185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Proxima Nova</vt:lpstr>
      <vt:lpstr>Century Gothic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84</cp:revision>
  <dcterms:modified xsi:type="dcterms:W3CDTF">2021-05-15T03:25:25Z</dcterms:modified>
</cp:coreProperties>
</file>