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Duplamente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992332"/>
            <a:ext cx="8290350" cy="160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ListaDuplamenteEncadeada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(index)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191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Calibri</vt:lpstr>
      <vt:lpstr>Courier New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86</cp:revision>
  <dcterms:modified xsi:type="dcterms:W3CDTF">2021-05-15T18:50:25Z</dcterms:modified>
</cp:coreProperties>
</file>