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9: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08548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186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86</cp:revision>
  <dcterms:modified xsi:type="dcterms:W3CDTF">2021-05-15T18:48:12Z</dcterms:modified>
</cp:coreProperties>
</file>