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756823"/>
            <a:ext cx="8520600" cy="297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2290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No()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95</cp:revision>
  <dcterms:modified xsi:type="dcterms:W3CDTF">2021-05-15T23:41:15Z</dcterms:modified>
</cp:coreProperties>
</file>