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89687" autoAdjust="0"/>
  </p:normalViewPr>
  <p:slideViewPr>
    <p:cSldViewPr snapToGrid="0">
      <p:cViewPr varScale="1">
        <p:scale>
          <a:sx n="86" d="100"/>
          <a:sy n="86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Etapa 5: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590889"/>
            <a:ext cx="8290350" cy="183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ListaCircular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remove()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30849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188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95</cp:revision>
  <dcterms:modified xsi:type="dcterms:W3CDTF">2021-05-15T22:49:12Z</dcterms:modified>
</cp:coreProperties>
</file>