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12"/>
  </p:notesMasterIdLst>
  <p:sldIdLst>
    <p:sldId id="258" r:id="rId3"/>
    <p:sldId id="273" r:id="rId4"/>
    <p:sldId id="282" r:id="rId5"/>
    <p:sldId id="286" r:id="rId6"/>
    <p:sldId id="287" r:id="rId7"/>
    <p:sldId id="290" r:id="rId8"/>
    <p:sldId id="288" r:id="rId9"/>
    <p:sldId id="289" r:id="rId10"/>
    <p:sldId id="262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Proxima Nova" panose="020B0604020202020204" charset="0"/>
      <p:regular r:id="rId17"/>
      <p:bold r:id="rId18"/>
      <p:italic r:id="rId19"/>
      <p:boldItalic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C"/>
    <a:srgbClr val="62625E"/>
    <a:srgbClr val="2D5A73"/>
    <a:srgbClr val="E9E9DA"/>
    <a:srgbClr val="2C5871"/>
    <a:srgbClr val="2C5972"/>
    <a:srgbClr val="B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87" autoAdjust="0"/>
  </p:normalViewPr>
  <p:slideViewPr>
    <p:cSldViewPr snapToGrid="0">
      <p:cViewPr varScale="1">
        <p:scale>
          <a:sx n="88" d="100"/>
          <a:sy n="88" d="100"/>
        </p:scale>
        <p:origin x="876" y="8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68286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4292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46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898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285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4979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3381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369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7795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505650" y="1283983"/>
            <a:ext cx="8520600" cy="158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7 | Etapa 3: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Árvores</a:t>
            </a:r>
            <a:endParaRPr lang="en-US"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019315"/>
            <a:ext cx="8290350" cy="1134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interface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Comparable</a:t>
            </a:r>
            <a:endParaRPr lang="pt-BR" sz="36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5734294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 Binária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42132828-D80F-4811-96F0-3E5F40559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549" y="1546503"/>
            <a:ext cx="4391638" cy="267689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880BA323-3898-4640-8B2C-7901D2BF9BC1}"/>
              </a:ext>
            </a:extLst>
          </p:cNvPr>
          <p:cNvSpPr txBox="1"/>
          <p:nvPr/>
        </p:nvSpPr>
        <p:spPr>
          <a:xfrm>
            <a:off x="311700" y="1304693"/>
            <a:ext cx="31069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Última Aula: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Posição dos nós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Maiores à direita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Menores à esquerda</a:t>
            </a:r>
          </a:p>
          <a:p>
            <a:pPr marL="342900" indent="-342900">
              <a:buFontTx/>
              <a:buChar char="-"/>
            </a:pP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36FB006A-C2F7-4326-896E-5D0F723DB52E}"/>
              </a:ext>
            </a:extLst>
          </p:cNvPr>
          <p:cNvSpPr txBox="1"/>
          <p:nvPr/>
        </p:nvSpPr>
        <p:spPr>
          <a:xfrm>
            <a:off x="10618" y="4800718"/>
            <a:ext cx="9007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Fonte: Livro Lógica de Programação e estrutura de dados, Sandra Purga e Gerson </a:t>
            </a:r>
            <a:r>
              <a:rPr lang="pt-BR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Rissetti</a:t>
            </a:r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3ª Edição </a:t>
            </a:r>
          </a:p>
        </p:txBody>
      </p:sp>
    </p:spTree>
    <p:extLst>
      <p:ext uri="{BB962C8B-B14F-4D97-AF65-F5344CB8AC3E}">
        <p14:creationId xmlns:p14="http://schemas.microsoft.com/office/powerpoint/2010/main" val="402704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20D89354-B62D-4477-AF71-87A2F1A56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4365"/>
            <a:ext cx="4907783" cy="4147077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5734294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Nó da Árvore Binária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D43EA2E3-8282-48C4-8AA3-F2F1224335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1" y="1416205"/>
            <a:ext cx="1612978" cy="177304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9B5D7884-78EC-45AD-9804-A12FE0FB0CE7}"/>
              </a:ext>
            </a:extLst>
          </p:cNvPr>
          <p:cNvSpPr txBox="1"/>
          <p:nvPr/>
        </p:nvSpPr>
        <p:spPr>
          <a:xfrm>
            <a:off x="4745353" y="1752876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>
                <a:solidFill>
                  <a:srgbClr val="3D3D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conteudo</a:t>
            </a:r>
            <a:endParaRPr lang="pt-BR" sz="2000" b="1" dirty="0">
              <a:solidFill>
                <a:srgbClr val="3D3D3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36FB006A-C2F7-4326-896E-5D0F723DB52E}"/>
              </a:ext>
            </a:extLst>
          </p:cNvPr>
          <p:cNvSpPr txBox="1"/>
          <p:nvPr/>
        </p:nvSpPr>
        <p:spPr>
          <a:xfrm>
            <a:off x="10618" y="4800718"/>
            <a:ext cx="9007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Fonte: Livro Lógica de Programação e estrutura de dados, Sandra Purga e Gerson </a:t>
            </a:r>
            <a:r>
              <a:rPr lang="pt-BR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Rissetti</a:t>
            </a:r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3ª Edição </a:t>
            </a:r>
          </a:p>
        </p:txBody>
      </p:sp>
    </p:spTree>
    <p:extLst>
      <p:ext uri="{BB962C8B-B14F-4D97-AF65-F5344CB8AC3E}">
        <p14:creationId xmlns:p14="http://schemas.microsoft.com/office/powerpoint/2010/main" val="365194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5734294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Nó da Árvore Binária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D43EA2E3-8282-48C4-8AA3-F2F122433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48" y="1304694"/>
            <a:ext cx="1612978" cy="177304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9B5D7884-78EC-45AD-9804-A12FE0FB0CE7}"/>
              </a:ext>
            </a:extLst>
          </p:cNvPr>
          <p:cNvSpPr txBox="1"/>
          <p:nvPr/>
        </p:nvSpPr>
        <p:spPr>
          <a:xfrm>
            <a:off x="544730" y="1635791"/>
            <a:ext cx="1329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3D3D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conteudo1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DD33F55A-1221-4160-8054-768F08BC2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2714" y="1304694"/>
            <a:ext cx="1612978" cy="177304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75B3EF17-41B4-42C6-96E9-AA28DD5BBA84}"/>
              </a:ext>
            </a:extLst>
          </p:cNvPr>
          <p:cNvSpPr txBox="1"/>
          <p:nvPr/>
        </p:nvSpPr>
        <p:spPr>
          <a:xfrm>
            <a:off x="2581011" y="1635791"/>
            <a:ext cx="1329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3D3D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conteudo2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4156AB47-ACA2-445D-B4CC-53911116583E}"/>
              </a:ext>
            </a:extLst>
          </p:cNvPr>
          <p:cNvSpPr txBox="1"/>
          <p:nvPr/>
        </p:nvSpPr>
        <p:spPr>
          <a:xfrm>
            <a:off x="2038126" y="179110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3D3D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026DAB4C-78EA-4CB9-8464-C17DB82AAFD4}"/>
              </a:ext>
            </a:extLst>
          </p:cNvPr>
          <p:cNvSpPr txBox="1"/>
          <p:nvPr/>
        </p:nvSpPr>
        <p:spPr>
          <a:xfrm>
            <a:off x="425148" y="3822300"/>
            <a:ext cx="3844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conteúdo do nó tem de ser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Comparável...</a:t>
            </a:r>
          </a:p>
          <a:p>
            <a:pPr marL="342900" indent="-342900">
              <a:buFontTx/>
              <a:buChar char="-"/>
            </a:pP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3695E71F-9847-4FAA-BDDC-E73EA4C98140}"/>
              </a:ext>
            </a:extLst>
          </p:cNvPr>
          <p:cNvSpPr txBox="1"/>
          <p:nvPr/>
        </p:nvSpPr>
        <p:spPr>
          <a:xfrm>
            <a:off x="4193989" y="1259442"/>
            <a:ext cx="47724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vou saber se o conteúdo 1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 menor ou maior que o conteúdo2?</a:t>
            </a:r>
          </a:p>
          <a:p>
            <a:pPr marL="342900" indent="-342900">
              <a:buFontTx/>
              <a:buChar char="-"/>
            </a:pP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C193D9A2-D3B8-4B6E-86F4-882AD98B1BF2}"/>
              </a:ext>
            </a:extLst>
          </p:cNvPr>
          <p:cNvSpPr txBox="1"/>
          <p:nvPr/>
        </p:nvSpPr>
        <p:spPr>
          <a:xfrm>
            <a:off x="834808" y="3077738"/>
            <a:ext cx="28312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Verdadeiro ou Falso?</a:t>
            </a:r>
          </a:p>
          <a:p>
            <a:pPr marL="342900" indent="-342900">
              <a:buFontTx/>
              <a:buChar char="-"/>
            </a:pP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58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5734294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Nó da Árvore Binária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142F5BEA-8394-4BB0-9A00-547916C4D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" y="827221"/>
            <a:ext cx="5319024" cy="409528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D43EA2E3-8282-48C4-8AA3-F2F1224335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231" y="1360449"/>
            <a:ext cx="1612978" cy="177304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9B5D7884-78EC-45AD-9804-A12FE0FB0CE7}"/>
              </a:ext>
            </a:extLst>
          </p:cNvPr>
          <p:cNvSpPr txBox="1"/>
          <p:nvPr/>
        </p:nvSpPr>
        <p:spPr>
          <a:xfrm>
            <a:off x="5322734" y="1691546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>
                <a:solidFill>
                  <a:srgbClr val="3D3D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conteudo</a:t>
            </a:r>
            <a:endParaRPr lang="pt-BR" sz="2000" b="1" dirty="0">
              <a:solidFill>
                <a:srgbClr val="3D3D3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eta: para Baixo 4">
            <a:extLst>
              <a:ext uri="{FF2B5EF4-FFF2-40B4-BE49-F238E27FC236}">
                <a16:creationId xmlns:a16="http://schemas.microsoft.com/office/drawing/2014/main" xmlns="" id="{CB6558F6-CCC0-4B88-948D-94FB3AC99AF9}"/>
              </a:ext>
            </a:extLst>
          </p:cNvPr>
          <p:cNvSpPr/>
          <p:nvPr/>
        </p:nvSpPr>
        <p:spPr>
          <a:xfrm>
            <a:off x="3603086" y="1163022"/>
            <a:ext cx="442449" cy="769434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79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4" y="243014"/>
            <a:ext cx="7092175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Interface </a:t>
            </a: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Comparable</a:t>
            </a:r>
            <a:endParaRPr lang="pt-BR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EDF2E616-3D10-4A3F-8266-047ADF7B4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7376" y="853139"/>
            <a:ext cx="3557950" cy="166742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xmlns="" id="{9DDBED56-ACBB-48DF-9794-D543DC6D7C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04" y="886592"/>
            <a:ext cx="5587678" cy="377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55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86245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265</Words>
  <Application>Microsoft Office PowerPoint</Application>
  <PresentationFormat>Apresentação na tela (16:9)</PresentationFormat>
  <Paragraphs>40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Calibri</vt:lpstr>
      <vt:lpstr>Proxima Nova</vt:lpstr>
      <vt:lpstr>Century Gothic</vt:lpstr>
      <vt:lpstr>Arial</vt:lpstr>
      <vt:lpstr>Courier New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Joao Core Dutra</cp:lastModifiedBy>
  <cp:revision>145</cp:revision>
  <dcterms:modified xsi:type="dcterms:W3CDTF">2021-05-03T14:57:48Z</dcterms:modified>
</cp:coreProperties>
</file>