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82" r:id="rId5"/>
    <p:sldId id="286" r:id="rId6"/>
    <p:sldId id="287" r:id="rId7"/>
    <p:sldId id="288" r:id="rId8"/>
    <p:sldId id="290" r:id="rId9"/>
    <p:sldId id="289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1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0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14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26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Explicando atravessamento em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3"/>
            <a:ext cx="5734294" cy="117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Árvore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1" y="1413551"/>
            <a:ext cx="4173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atravessamentos: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IN-ORDEM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PRÉ-ORDEM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PÓS-ORDEM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D88570-E60C-4B9B-8796-2F79BB0A1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08" y="1832049"/>
            <a:ext cx="3291873" cy="23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844996" y="232128"/>
            <a:ext cx="7026861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IN-ORDEM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 10, 12, 13, 20, 25, 29 e 31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2054370"/>
            <a:ext cx="4924022" cy="26394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F8F1969-565E-4AD0-969E-D0FBD3C75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1" y="739230"/>
            <a:ext cx="3291873" cy="23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9944" y="232128"/>
            <a:ext cx="7341870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PRÉ-ORDEM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13, 10, 2, 12, 25, 20, 31 e 29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0" y="2052502"/>
            <a:ext cx="4919122" cy="26368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7B1BFF-9F8B-4123-B992-E0C5C7236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1" y="739230"/>
            <a:ext cx="3291873" cy="23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9944" y="232128"/>
            <a:ext cx="7341870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PRÉ-ORDEM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13, 10, 2, 12, 25, 20, 31 e 29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0" y="2052502"/>
            <a:ext cx="4919122" cy="26368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7B1BFF-9F8B-4123-B992-E0C5C7236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1" y="739230"/>
            <a:ext cx="3291873" cy="2353281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1C4D348-9B3D-4641-A9AD-428EB8B6175F}"/>
              </a:ext>
            </a:extLst>
          </p:cNvPr>
          <p:cNvCxnSpPr/>
          <p:nvPr/>
        </p:nvCxnSpPr>
        <p:spPr>
          <a:xfrm flipH="1">
            <a:off x="5087852" y="923838"/>
            <a:ext cx="1915114" cy="1585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F17668-CE6C-400C-9084-ECC4BA57F5BE}"/>
              </a:ext>
            </a:extLst>
          </p:cNvPr>
          <p:cNvCxnSpPr/>
          <p:nvPr/>
        </p:nvCxnSpPr>
        <p:spPr>
          <a:xfrm flipH="1">
            <a:off x="5608240" y="942429"/>
            <a:ext cx="1915114" cy="1585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D6BDCB1-D6AA-4A66-8288-E944380D8493}"/>
              </a:ext>
            </a:extLst>
          </p:cNvPr>
          <p:cNvCxnSpPr/>
          <p:nvPr/>
        </p:nvCxnSpPr>
        <p:spPr>
          <a:xfrm flipH="1">
            <a:off x="6217839" y="972171"/>
            <a:ext cx="1915114" cy="1585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F50EA9F-F818-4B32-974B-42A8FFA99E1B}"/>
              </a:ext>
            </a:extLst>
          </p:cNvPr>
          <p:cNvCxnSpPr/>
          <p:nvPr/>
        </p:nvCxnSpPr>
        <p:spPr>
          <a:xfrm flipH="1">
            <a:off x="6961252" y="1492558"/>
            <a:ext cx="1915114" cy="1585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1397BE-0FAD-4AD7-B014-10A913AD49EA}"/>
              </a:ext>
            </a:extLst>
          </p:cNvPr>
          <p:cNvSpPr txBox="1"/>
          <p:nvPr/>
        </p:nvSpPr>
        <p:spPr>
          <a:xfrm>
            <a:off x="4760969" y="241668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1ª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5156E9-59D9-4FED-8798-4A7F331FC46C}"/>
              </a:ext>
            </a:extLst>
          </p:cNvPr>
          <p:cNvSpPr txBox="1"/>
          <p:nvPr/>
        </p:nvSpPr>
        <p:spPr>
          <a:xfrm>
            <a:off x="5258639" y="249265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2ª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A16F1DA-937D-41D0-ADB3-2679C501DCB6}"/>
              </a:ext>
            </a:extLst>
          </p:cNvPr>
          <p:cNvSpPr txBox="1"/>
          <p:nvPr/>
        </p:nvSpPr>
        <p:spPr>
          <a:xfrm>
            <a:off x="5916306" y="252313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3ª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E3021B-C826-42E8-AAB9-2165426DD2B4}"/>
              </a:ext>
            </a:extLst>
          </p:cNvPr>
          <p:cNvSpPr txBox="1"/>
          <p:nvPr/>
        </p:nvSpPr>
        <p:spPr>
          <a:xfrm>
            <a:off x="6565797" y="304634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4ª</a:t>
            </a:r>
          </a:p>
        </p:txBody>
      </p:sp>
    </p:spTree>
    <p:extLst>
      <p:ext uri="{BB962C8B-B14F-4D97-AF65-F5344CB8AC3E}">
        <p14:creationId xmlns:p14="http://schemas.microsoft.com/office/powerpoint/2010/main" val="41228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96146" y="232128"/>
            <a:ext cx="7341870" cy="59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Atravessamento PÓS-ORDEM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41230" y="1199733"/>
            <a:ext cx="41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Saída: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 12, 10, 20, 29, 31, 25 e 13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9" y="2049236"/>
            <a:ext cx="4933541" cy="26445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E7EF89-EAFE-4F63-805C-1BF49BB4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1" y="739230"/>
            <a:ext cx="3291873" cy="23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369</Words>
  <Application>Microsoft Office PowerPoint</Application>
  <PresentationFormat>Apresentação na tela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Century Gothic</vt:lpstr>
      <vt:lpstr>Arial</vt:lpstr>
      <vt:lpstr>Calibri</vt:lpstr>
      <vt:lpstr>Courier New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170</cp:revision>
  <dcterms:modified xsi:type="dcterms:W3CDTF">2021-05-22T18:19:03Z</dcterms:modified>
</cp:coreProperties>
</file>