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C"/>
    <a:srgbClr val="62625E"/>
    <a:srgbClr val="2D5A73"/>
    <a:srgbClr val="E9E9DA"/>
    <a:srgbClr val="2C5871"/>
    <a:srgbClr val="2C5972"/>
    <a:srgbClr val="B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459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7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1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128398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253197"/>
            <a:ext cx="8290350" cy="167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ArvoreBinaria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inserir()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187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Calibri</vt:lpstr>
      <vt:lpstr>Courier New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170</cp:revision>
  <dcterms:modified xsi:type="dcterms:W3CDTF">2021-05-16T18:35:33Z</dcterms:modified>
</cp:coreProperties>
</file>