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776808"/>
            <a:ext cx="8520600" cy="154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8: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090125"/>
            <a:ext cx="8290350" cy="2671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ArvoreBinaria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exibição: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24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exibirInOrdem</a:t>
            </a:r>
            <a:r>
              <a:rPr lang="pt-BR" sz="24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24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exibirPosOrdem</a:t>
            </a:r>
            <a:r>
              <a:rPr lang="pt-BR" sz="24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24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exibirPreOrdem</a:t>
            </a:r>
            <a:r>
              <a:rPr lang="pt-BR" sz="24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194</Words>
  <Application>Microsoft Office PowerPoint</Application>
  <PresentationFormat>Apresentação na tela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Proxima Nova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171</cp:revision>
  <dcterms:modified xsi:type="dcterms:W3CDTF">2021-05-16T18:43:19Z</dcterms:modified>
</cp:coreProperties>
</file>