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</a:t>
            </a:r>
            <a:r>
              <a:rPr lang="pt-BR" sz="4400" b="1" i="0" u="sng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</a:t>
            </a: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7415560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Métodos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A8C9AF-D1FE-4708-8190-CF041557BCFE}"/>
              </a:ext>
            </a:extLst>
          </p:cNvPr>
          <p:cNvSpPr txBox="1"/>
          <p:nvPr/>
        </p:nvSpPr>
        <p:spPr>
          <a:xfrm>
            <a:off x="5043252" y="983314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8D472A-FD33-4E7A-A2E3-283D2957C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5" y="930640"/>
            <a:ext cx="4909437" cy="31931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135700-CB02-4787-AC4A-CA8B8B83C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007" y="1335638"/>
            <a:ext cx="1964759" cy="19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195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131</cp:revision>
  <dcterms:modified xsi:type="dcterms:W3CDTF">2021-05-09T18:43:49Z</dcterms:modified>
</cp:coreProperties>
</file>