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85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932152"/>
            <a:ext cx="8520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8 | Etapa 5: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Implementações das estruturas de dados do Java</a:t>
            </a:r>
            <a:endParaRPr lang="en-US" sz="4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26825" y="3450642"/>
            <a:ext cx="8290350" cy="72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(Interface Set) - Conjunto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4A5A5C-FB59-40F8-AC8F-2434039A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38" y="1081861"/>
            <a:ext cx="2242313" cy="224231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7415560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Métodos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A8C9AF-D1FE-4708-8190-CF041557BCFE}"/>
              </a:ext>
            </a:extLst>
          </p:cNvPr>
          <p:cNvSpPr txBox="1"/>
          <p:nvPr/>
        </p:nvSpPr>
        <p:spPr>
          <a:xfrm>
            <a:off x="6955189" y="851029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3AA789-7882-4825-A7DD-F1A05A401C30}"/>
              </a:ext>
            </a:extLst>
          </p:cNvPr>
          <p:cNvSpPr txBox="1"/>
          <p:nvPr/>
        </p:nvSpPr>
        <p:spPr>
          <a:xfrm>
            <a:off x="311700" y="1081861"/>
            <a:ext cx="41953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add</a:t>
            </a:r>
            <a:r>
              <a:rPr lang="pt-BR" sz="1600" dirty="0">
                <a:solidFill>
                  <a:srgbClr val="002060"/>
                </a:solidFill>
              </a:rPr>
              <a:t>(E </a:t>
            </a:r>
            <a:r>
              <a:rPr lang="pt-BR" sz="1600" dirty="0" err="1">
                <a:solidFill>
                  <a:srgbClr val="002060"/>
                </a:solidFill>
              </a:rPr>
              <a:t>e</a:t>
            </a:r>
            <a:r>
              <a:rPr lang="pt-BR" sz="1600" dirty="0">
                <a:solidFill>
                  <a:srgbClr val="002060"/>
                </a:solidFill>
              </a:rPr>
              <a:t>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addAll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 err="1">
                <a:solidFill>
                  <a:srgbClr val="002060"/>
                </a:solidFill>
              </a:rPr>
              <a:t>Collection</a:t>
            </a:r>
            <a:r>
              <a:rPr lang="pt-BR" sz="1600" dirty="0">
                <a:solidFill>
                  <a:srgbClr val="002060"/>
                </a:solidFill>
              </a:rPr>
              <a:t>&lt;? </a:t>
            </a:r>
            <a:r>
              <a:rPr lang="pt-BR" sz="1600" dirty="0" err="1">
                <a:solidFill>
                  <a:srgbClr val="002060"/>
                </a:solidFill>
              </a:rPr>
              <a:t>extends</a:t>
            </a:r>
            <a:r>
              <a:rPr lang="pt-BR" sz="1600" dirty="0">
                <a:solidFill>
                  <a:srgbClr val="002060"/>
                </a:solidFill>
              </a:rPr>
              <a:t> E&gt; c)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void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clear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contains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 err="1">
                <a:solidFill>
                  <a:srgbClr val="002060"/>
                </a:solidFill>
              </a:rPr>
              <a:t>Object</a:t>
            </a:r>
            <a:r>
              <a:rPr lang="pt-BR" sz="1600" dirty="0">
                <a:solidFill>
                  <a:srgbClr val="002060"/>
                </a:solidFill>
              </a:rPr>
              <a:t> o)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containsAll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 err="1">
                <a:solidFill>
                  <a:srgbClr val="002060"/>
                </a:solidFill>
              </a:rPr>
              <a:t>Collection</a:t>
            </a:r>
            <a:r>
              <a:rPr lang="pt-BR" sz="1600" dirty="0">
                <a:solidFill>
                  <a:srgbClr val="002060"/>
                </a:solidFill>
              </a:rPr>
              <a:t>&lt;?&gt; c)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equals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 err="1">
                <a:solidFill>
                  <a:srgbClr val="002060"/>
                </a:solidFill>
              </a:rPr>
              <a:t>Object</a:t>
            </a:r>
            <a:r>
              <a:rPr lang="pt-BR" sz="1600" dirty="0">
                <a:solidFill>
                  <a:srgbClr val="002060"/>
                </a:solidFill>
              </a:rPr>
              <a:t> o)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int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hashCode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isEmpty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Iterator</a:t>
            </a:r>
            <a:r>
              <a:rPr lang="pt-BR" sz="1600" dirty="0">
                <a:solidFill>
                  <a:srgbClr val="002060"/>
                </a:solidFill>
              </a:rPr>
              <a:t>&lt;E&gt;	</a:t>
            </a:r>
            <a:r>
              <a:rPr lang="pt-BR" sz="1600" dirty="0" err="1">
                <a:solidFill>
                  <a:srgbClr val="002060"/>
                </a:solidFill>
              </a:rPr>
              <a:t>iterator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remove(</a:t>
            </a:r>
            <a:r>
              <a:rPr lang="pt-BR" sz="1600" dirty="0" err="1">
                <a:solidFill>
                  <a:srgbClr val="002060"/>
                </a:solidFill>
              </a:rPr>
              <a:t>Object</a:t>
            </a:r>
            <a:r>
              <a:rPr lang="pt-BR" sz="1600" dirty="0">
                <a:solidFill>
                  <a:srgbClr val="002060"/>
                </a:solidFill>
              </a:rPr>
              <a:t> o)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removeAll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 err="1">
                <a:solidFill>
                  <a:srgbClr val="002060"/>
                </a:solidFill>
              </a:rPr>
              <a:t>Collection</a:t>
            </a:r>
            <a:r>
              <a:rPr lang="pt-BR" sz="1600" dirty="0">
                <a:solidFill>
                  <a:srgbClr val="002060"/>
                </a:solidFill>
              </a:rPr>
              <a:t>&lt;?&gt; c)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boolean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retainAll</a:t>
            </a:r>
            <a:r>
              <a:rPr lang="pt-BR" sz="1600" dirty="0">
                <a:solidFill>
                  <a:srgbClr val="002060"/>
                </a:solidFill>
              </a:rPr>
              <a:t>(</a:t>
            </a:r>
            <a:r>
              <a:rPr lang="pt-BR" sz="1600" dirty="0" err="1">
                <a:solidFill>
                  <a:srgbClr val="002060"/>
                </a:solidFill>
              </a:rPr>
              <a:t>Collection</a:t>
            </a:r>
            <a:r>
              <a:rPr lang="pt-BR" sz="1600" dirty="0">
                <a:solidFill>
                  <a:srgbClr val="002060"/>
                </a:solidFill>
              </a:rPr>
              <a:t>&lt;?&gt; c)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int</a:t>
            </a:r>
            <a:r>
              <a:rPr lang="pt-BR" sz="1600" dirty="0">
                <a:solidFill>
                  <a:srgbClr val="002060"/>
                </a:solidFill>
              </a:rPr>
              <a:t>	</a:t>
            </a:r>
            <a:r>
              <a:rPr lang="pt-BR" sz="1600" dirty="0" err="1">
                <a:solidFill>
                  <a:srgbClr val="002060"/>
                </a:solidFill>
              </a:rPr>
              <a:t>size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 err="1">
                <a:solidFill>
                  <a:srgbClr val="002060"/>
                </a:solidFill>
              </a:rPr>
              <a:t>Object</a:t>
            </a:r>
            <a:r>
              <a:rPr lang="pt-BR" sz="1600" dirty="0">
                <a:solidFill>
                  <a:srgbClr val="002060"/>
                </a:solidFill>
              </a:rPr>
              <a:t>[]	</a:t>
            </a:r>
            <a:r>
              <a:rPr lang="pt-BR" sz="1600" dirty="0" err="1">
                <a:solidFill>
                  <a:srgbClr val="002060"/>
                </a:solidFill>
              </a:rPr>
              <a:t>toArray</a:t>
            </a:r>
            <a:r>
              <a:rPr lang="pt-BR" sz="1600" dirty="0">
                <a:solidFill>
                  <a:srgbClr val="002060"/>
                </a:solidFill>
              </a:rPr>
              <a:t>()</a:t>
            </a:r>
          </a:p>
          <a:p>
            <a:r>
              <a:rPr lang="pt-BR" sz="1600" dirty="0">
                <a:solidFill>
                  <a:srgbClr val="002060"/>
                </a:solidFill>
              </a:rPr>
              <a:t>&lt;T&gt; T[]	</a:t>
            </a:r>
            <a:r>
              <a:rPr lang="pt-BR" sz="1600" dirty="0" err="1">
                <a:solidFill>
                  <a:srgbClr val="002060"/>
                </a:solidFill>
              </a:rPr>
              <a:t>toArray</a:t>
            </a:r>
            <a:r>
              <a:rPr lang="pt-BR" sz="1600" dirty="0">
                <a:solidFill>
                  <a:srgbClr val="002060"/>
                </a:solidFill>
              </a:rPr>
              <a:t>(T[] a)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300</Words>
  <Application>Microsoft Office PowerPoint</Application>
  <PresentationFormat>Apresentação na tela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139</cp:revision>
  <dcterms:modified xsi:type="dcterms:W3CDTF">2021-05-09T20:59:37Z</dcterms:modified>
</cp:coreProperties>
</file>