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94D1A2-CD05-4218-8638-75BFFD05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2" y="1946497"/>
            <a:ext cx="3554357" cy="313122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hashCode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460082" y="1192116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Melhorar a busca de objetos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Devem ser implementados juntos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204</Words>
  <Application>Microsoft Office PowerPoint</Application>
  <PresentationFormat>Apresentação na tela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126</cp:revision>
  <dcterms:modified xsi:type="dcterms:W3CDTF">2021-05-09T17:12:47Z</dcterms:modified>
</cp:coreProperties>
</file>