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5" r:id="rId2"/>
  </p:sldMasterIdLst>
  <p:notesMasterIdLst>
    <p:notesMasterId r:id="rId16"/>
  </p:notesMasterIdLst>
  <p:sldIdLst>
    <p:sldId id="258" r:id="rId3"/>
    <p:sldId id="273" r:id="rId4"/>
    <p:sldId id="274" r:id="rId5"/>
    <p:sldId id="277" r:id="rId6"/>
    <p:sldId id="275" r:id="rId7"/>
    <p:sldId id="278" r:id="rId8"/>
    <p:sldId id="279" r:id="rId9"/>
    <p:sldId id="280" r:id="rId10"/>
    <p:sldId id="281" r:id="rId11"/>
    <p:sldId id="282" r:id="rId12"/>
    <p:sldId id="283" r:id="rId13"/>
    <p:sldId id="262" r:id="rId14"/>
    <p:sldId id="276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entury Gothic" panose="020B0502020202020204" pitchFamily="34" charset="0"/>
      <p:regular r:id="rId21"/>
      <p:bold r:id="rId22"/>
      <p:italic r:id="rId23"/>
      <p:boldItalic r:id="rId24"/>
    </p:embeddedFont>
    <p:embeddedFont>
      <p:font typeface="Proxima Nova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ij1fsZUe5V3lBG5qQcqOvrI5U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2121"/>
    <a:srgbClr val="E9E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687" autoAdjust="0"/>
  </p:normalViewPr>
  <p:slideViewPr>
    <p:cSldViewPr snapToGrid="0">
      <p:cViewPr varScale="1">
        <p:scale>
          <a:sx n="86" d="100"/>
          <a:sy n="86" d="100"/>
        </p:scale>
        <p:origin x="936" y="7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34" Type="http://customschemas.google.com/relationships/presentationmetadata" Target="meta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15099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53315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474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3445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9566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1973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3913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1145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351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5434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hyperlink" Target="https://discord.com/invite/eUrT2UFeS6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João Ricardo Côre Dutra</a:t>
            </a:r>
            <a:b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Desenvolvedor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 backend </a:t>
            </a: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500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everis</a:t>
            </a:r>
            <a:endParaRPr sz="1500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Dados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</a:t>
            </a:r>
            <a:endParaRPr sz="66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9">
            <a:extLst>
              <a:ext uri="{FF2B5EF4-FFF2-40B4-BE49-F238E27FC236}">
                <a16:creationId xmlns:a16="http://schemas.microsoft.com/office/drawing/2014/main" id="{A6941F1D-94EF-4E0E-A21F-73706BB21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836" y="2201113"/>
            <a:ext cx="1614612" cy="741273"/>
          </a:xfrm>
          <a:prstGeom prst="rect">
            <a:avLst/>
          </a:prstGeom>
        </p:spPr>
      </p:pic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396781" y="226774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 </a:t>
            </a:r>
            <a:r>
              <a:rPr lang="pt-BR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Push</a:t>
            </a:r>
            <a:endParaRPr lang="pt-BR"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B5978AF-3590-43C5-82BB-9B9F5E416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836" y="4124923"/>
            <a:ext cx="1614612" cy="741273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743910F3-7BEF-4D6A-BA46-458260F5A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836" y="3172129"/>
            <a:ext cx="1614612" cy="741273"/>
          </a:xfrm>
          <a:prstGeom prst="rect">
            <a:avLst/>
          </a:prstGeom>
        </p:spPr>
      </p:pic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53EFDD5F-5803-460F-8488-DEE325F9B465}"/>
              </a:ext>
            </a:extLst>
          </p:cNvPr>
          <p:cNvSpPr/>
          <p:nvPr/>
        </p:nvSpPr>
        <p:spPr>
          <a:xfrm rot="5400000">
            <a:off x="5962681" y="3814973"/>
            <a:ext cx="458474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497C2774-64B2-41EA-A1D6-2CFDF38DF458}"/>
              </a:ext>
            </a:extLst>
          </p:cNvPr>
          <p:cNvSpPr/>
          <p:nvPr/>
        </p:nvSpPr>
        <p:spPr>
          <a:xfrm rot="5400000">
            <a:off x="5962681" y="2853220"/>
            <a:ext cx="458474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Seta: para a Direita 26">
            <a:extLst>
              <a:ext uri="{FF2B5EF4-FFF2-40B4-BE49-F238E27FC236}">
                <a16:creationId xmlns:a16="http://schemas.microsoft.com/office/drawing/2014/main" id="{1B2FEB96-EB56-4782-BA8C-6B44AC499902}"/>
              </a:ext>
            </a:extLst>
          </p:cNvPr>
          <p:cNvSpPr/>
          <p:nvPr/>
        </p:nvSpPr>
        <p:spPr>
          <a:xfrm>
            <a:off x="6518307" y="4439899"/>
            <a:ext cx="870921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C0043B38-A26D-48B7-89BC-A2BCE81F0548}"/>
              </a:ext>
            </a:extLst>
          </p:cNvPr>
          <p:cNvSpPr/>
          <p:nvPr/>
        </p:nvSpPr>
        <p:spPr>
          <a:xfrm>
            <a:off x="6992353" y="4333952"/>
            <a:ext cx="141577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null</a:t>
            </a:r>
            <a:endParaRPr lang="pt-BR" sz="2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06900BF4-B56B-4884-B6E7-E94D5D913EC8}"/>
              </a:ext>
            </a:extLst>
          </p:cNvPr>
          <p:cNvSpPr txBox="1"/>
          <p:nvPr/>
        </p:nvSpPr>
        <p:spPr>
          <a:xfrm>
            <a:off x="173024" y="1356353"/>
            <a:ext cx="3060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meuNo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new No();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EFA59A5D-27FE-4DD1-BEDE-833D171E1298}"/>
              </a:ext>
            </a:extLst>
          </p:cNvPr>
          <p:cNvSpPr txBox="1"/>
          <p:nvPr/>
        </p:nvSpPr>
        <p:spPr>
          <a:xfrm>
            <a:off x="173024" y="1900689"/>
            <a:ext cx="2324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meuNo.setInt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(1);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1A666A9B-64C7-4D1D-B328-6CB6DE0DBF8E}"/>
              </a:ext>
            </a:extLst>
          </p:cNvPr>
          <p:cNvSpPr txBox="1"/>
          <p:nvPr/>
        </p:nvSpPr>
        <p:spPr>
          <a:xfrm>
            <a:off x="183906" y="2565019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meuNo</a:t>
            </a:r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CD27033-1CBC-4E64-8A39-D0A78B89F9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0137" y="2408174"/>
            <a:ext cx="1614613" cy="741274"/>
          </a:xfrm>
          <a:prstGeom prst="rect">
            <a:avLst/>
          </a:prstGeom>
        </p:spPr>
      </p:pic>
      <p:sp>
        <p:nvSpPr>
          <p:cNvPr id="37" name="Seta: para a Direita 36">
            <a:extLst>
              <a:ext uri="{FF2B5EF4-FFF2-40B4-BE49-F238E27FC236}">
                <a16:creationId xmlns:a16="http://schemas.microsoft.com/office/drawing/2014/main" id="{9CC5E9DC-B8AE-4E4C-A2DD-6D715D7C96B2}"/>
              </a:ext>
            </a:extLst>
          </p:cNvPr>
          <p:cNvSpPr/>
          <p:nvPr/>
        </p:nvSpPr>
        <p:spPr>
          <a:xfrm>
            <a:off x="1309866" y="2637231"/>
            <a:ext cx="870921" cy="34692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Seta: para a Direita 22">
            <a:extLst>
              <a:ext uri="{FF2B5EF4-FFF2-40B4-BE49-F238E27FC236}">
                <a16:creationId xmlns:a16="http://schemas.microsoft.com/office/drawing/2014/main" id="{EF0C4319-186B-4C37-B660-ED86F679357C}"/>
              </a:ext>
            </a:extLst>
          </p:cNvPr>
          <p:cNvSpPr/>
          <p:nvPr/>
        </p:nvSpPr>
        <p:spPr>
          <a:xfrm rot="5400000">
            <a:off x="5962681" y="1882204"/>
            <a:ext cx="458474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976684DA-285F-4C1D-8F82-2838E97BBC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2973" y="995814"/>
            <a:ext cx="1717475" cy="788498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0445F559-3BB4-4C2E-BC2A-D15D96295C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3448" y="1900689"/>
            <a:ext cx="1717475" cy="788498"/>
          </a:xfrm>
          <a:prstGeom prst="rect">
            <a:avLst/>
          </a:prstGeom>
        </p:spPr>
      </p:pic>
      <p:sp>
        <p:nvSpPr>
          <p:cNvPr id="26" name="Seta: para a Direita 25">
            <a:extLst>
              <a:ext uri="{FF2B5EF4-FFF2-40B4-BE49-F238E27FC236}">
                <a16:creationId xmlns:a16="http://schemas.microsoft.com/office/drawing/2014/main" id="{FD61A1AC-CFFE-4C7D-A4DF-FDC4A8FA9790}"/>
              </a:ext>
            </a:extLst>
          </p:cNvPr>
          <p:cNvSpPr/>
          <p:nvPr/>
        </p:nvSpPr>
        <p:spPr>
          <a:xfrm rot="10800000">
            <a:off x="6604098" y="2234710"/>
            <a:ext cx="870921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624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3.45679E-6 L 0.30885 -0.2364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34" y="-118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18 -0.00494 L -0.18073 -0.1441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55" y="-69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23457E-7 L 0.00035 -0.1774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3.7037E-6 L 0.32847 -0.2555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24" y="-12778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1.48148E-6 L 0.33472 -0.2620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36" y="-1311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  <p:bldP spid="37" grpId="0" animBg="1"/>
      <p:bldP spid="23" grpId="0" animBg="1"/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>
            <a:extLst>
              <a:ext uri="{FF2B5EF4-FFF2-40B4-BE49-F238E27FC236}">
                <a16:creationId xmlns:a16="http://schemas.microsoft.com/office/drawing/2014/main" id="{C831A5BB-C011-4164-B421-6FF213138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836" y="1208200"/>
            <a:ext cx="1614612" cy="741273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380897F9-F080-49F4-8729-D7E709C1F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836" y="1212786"/>
            <a:ext cx="1614612" cy="741273"/>
          </a:xfrm>
          <a:prstGeom prst="rect">
            <a:avLst/>
          </a:prstGeom>
        </p:spPr>
      </p:pic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396781" y="226774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 </a:t>
            </a:r>
            <a:r>
              <a:rPr lang="pt-BR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isEmpty</a:t>
            </a:r>
            <a:endParaRPr lang="pt-BR"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B5978AF-3590-43C5-82BB-9B9F5E416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836" y="4124923"/>
            <a:ext cx="1614612" cy="741273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743910F3-7BEF-4D6A-BA46-458260F5A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836" y="3172129"/>
            <a:ext cx="1614612" cy="741273"/>
          </a:xfrm>
          <a:prstGeom prst="rect">
            <a:avLst/>
          </a:prstGeom>
        </p:spPr>
      </p:pic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53EFDD5F-5803-460F-8488-DEE325F9B465}"/>
              </a:ext>
            </a:extLst>
          </p:cNvPr>
          <p:cNvSpPr/>
          <p:nvPr/>
        </p:nvSpPr>
        <p:spPr>
          <a:xfrm rot="5400000">
            <a:off x="5962681" y="3814973"/>
            <a:ext cx="458474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A6941F1D-94EF-4E0E-A21F-73706BB21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836" y="2201113"/>
            <a:ext cx="1614612" cy="741273"/>
          </a:xfrm>
          <a:prstGeom prst="rect">
            <a:avLst/>
          </a:prstGeom>
        </p:spPr>
      </p:pic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497C2774-64B2-41EA-A1D6-2CFDF38DF458}"/>
              </a:ext>
            </a:extLst>
          </p:cNvPr>
          <p:cNvSpPr/>
          <p:nvPr/>
        </p:nvSpPr>
        <p:spPr>
          <a:xfrm rot="5400000">
            <a:off x="5962681" y="2853220"/>
            <a:ext cx="458474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Seta: para a Direita 22">
            <a:extLst>
              <a:ext uri="{FF2B5EF4-FFF2-40B4-BE49-F238E27FC236}">
                <a16:creationId xmlns:a16="http://schemas.microsoft.com/office/drawing/2014/main" id="{D7CBA5A0-69CA-4070-86A7-B901F26B0499}"/>
              </a:ext>
            </a:extLst>
          </p:cNvPr>
          <p:cNvSpPr/>
          <p:nvPr/>
        </p:nvSpPr>
        <p:spPr>
          <a:xfrm rot="5400000">
            <a:off x="5962681" y="1873791"/>
            <a:ext cx="458474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0445F559-3BB4-4C2E-BC2A-D15D96295C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0650" y="872487"/>
            <a:ext cx="1717475" cy="788498"/>
          </a:xfrm>
          <a:prstGeom prst="rect">
            <a:avLst/>
          </a:prstGeom>
        </p:spPr>
      </p:pic>
      <p:sp>
        <p:nvSpPr>
          <p:cNvPr id="26" name="Seta: para a Direita 25">
            <a:extLst>
              <a:ext uri="{FF2B5EF4-FFF2-40B4-BE49-F238E27FC236}">
                <a16:creationId xmlns:a16="http://schemas.microsoft.com/office/drawing/2014/main" id="{FD61A1AC-CFFE-4C7D-A4DF-FDC4A8FA9790}"/>
              </a:ext>
            </a:extLst>
          </p:cNvPr>
          <p:cNvSpPr/>
          <p:nvPr/>
        </p:nvSpPr>
        <p:spPr>
          <a:xfrm rot="10800000">
            <a:off x="6591300" y="1206508"/>
            <a:ext cx="870921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Seta: para a Direita 26">
            <a:extLst>
              <a:ext uri="{FF2B5EF4-FFF2-40B4-BE49-F238E27FC236}">
                <a16:creationId xmlns:a16="http://schemas.microsoft.com/office/drawing/2014/main" id="{1B2FEB96-EB56-4782-BA8C-6B44AC499902}"/>
              </a:ext>
            </a:extLst>
          </p:cNvPr>
          <p:cNvSpPr/>
          <p:nvPr/>
        </p:nvSpPr>
        <p:spPr>
          <a:xfrm>
            <a:off x="6518307" y="4439899"/>
            <a:ext cx="870921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C0043B38-A26D-48B7-89BC-A2BCE81F0548}"/>
              </a:ext>
            </a:extLst>
          </p:cNvPr>
          <p:cNvSpPr/>
          <p:nvPr/>
        </p:nvSpPr>
        <p:spPr>
          <a:xfrm>
            <a:off x="6992353" y="4333952"/>
            <a:ext cx="141577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null</a:t>
            </a:r>
            <a:endParaRPr lang="pt-BR" sz="2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AFA2F745-7827-456B-AB79-B6C09593F829}"/>
              </a:ext>
            </a:extLst>
          </p:cNvPr>
          <p:cNvSpPr/>
          <p:nvPr/>
        </p:nvSpPr>
        <p:spPr>
          <a:xfrm>
            <a:off x="5498505" y="1128831"/>
            <a:ext cx="141577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null</a:t>
            </a:r>
            <a:endParaRPr lang="pt-BR" sz="2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2BD1F89-FC3E-423A-82AC-FCC42D6AD9B3}"/>
              </a:ext>
            </a:extLst>
          </p:cNvPr>
          <p:cNvSpPr txBox="1"/>
          <p:nvPr/>
        </p:nvSpPr>
        <p:spPr>
          <a:xfrm>
            <a:off x="406400" y="1818017"/>
            <a:ext cx="39854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boolean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isEmpty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(){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refNo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==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null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){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}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false;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14072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300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1" grpId="0" animBg="1"/>
      <p:bldP spid="23" grpId="0" animBg="1"/>
      <p:bldP spid="27" grpId="0" animBg="1"/>
      <p:bldP spid="28" grpId="0"/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durante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43A2DAF6-131F-4CAF-BFDE-BBE13E3F8C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6362" y="75093"/>
            <a:ext cx="1938293" cy="23494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643102" y="243014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Vamos Implementar?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8F62096-0BAB-4718-B201-9795C3D419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4125" y="850990"/>
            <a:ext cx="4095750" cy="4095750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2F99D019-8ADE-4540-921A-D228684B7C5F}"/>
              </a:ext>
            </a:extLst>
          </p:cNvPr>
          <p:cNvSpPr txBox="1"/>
          <p:nvPr/>
        </p:nvSpPr>
        <p:spPr>
          <a:xfrm>
            <a:off x="4136225" y="4623487"/>
            <a:ext cx="11215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Vecteezy.com</a:t>
            </a:r>
            <a:endParaRPr lang="pt-BR" sz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685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67550" y="1380004"/>
            <a:ext cx="8520600" cy="167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2| Etapa 1: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Pilhas</a:t>
            </a: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[LIFO: Last In, First Out]</a:t>
            </a:r>
          </a:p>
          <a:p>
            <a:pPr lvl="0">
              <a:buClr>
                <a:schemeClr val="dk1"/>
              </a:buClr>
              <a:buSzPts val="1100"/>
            </a:pPr>
            <a:endParaRPr lang="en-US"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497019" y="2803680"/>
            <a:ext cx="7923965" cy="1134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Explicação teórica do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 de Pilhas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028791" y="217866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Uma Pilha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9DFB4492-F736-4BD8-8093-783CD48335A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027"/>
          <a:stretch/>
        </p:blipFill>
        <p:spPr>
          <a:xfrm>
            <a:off x="3212724" y="943821"/>
            <a:ext cx="2718551" cy="3862355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67237653-034B-44A8-AE31-79B14FE4405B}"/>
              </a:ext>
            </a:extLst>
          </p:cNvPr>
          <p:cNvSpPr txBox="1"/>
          <p:nvPr/>
        </p:nvSpPr>
        <p:spPr>
          <a:xfrm>
            <a:off x="5766002" y="4526448"/>
            <a:ext cx="19383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Vecteezy.com</a:t>
            </a:r>
            <a:endParaRPr lang="pt-BR" sz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31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564049" y="217866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Regras de Uma Pilha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BF566BF-85B7-4E9A-B670-FD94846274A3}"/>
              </a:ext>
            </a:extLst>
          </p:cNvPr>
          <p:cNvSpPr txBox="1"/>
          <p:nvPr/>
        </p:nvSpPr>
        <p:spPr>
          <a:xfrm>
            <a:off x="578913" y="1605775"/>
            <a:ext cx="79963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2060"/>
              </a:buClr>
              <a:buSzPct val="71000"/>
              <a:buFont typeface="Courier New" panose="02070309020205020404" pitchFamily="49" charset="0"/>
              <a:buChar char="o"/>
            </a:pPr>
            <a:r>
              <a:rPr lang="pt-BR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LIFO</a:t>
            </a:r>
          </a:p>
          <a:p>
            <a:pPr marL="342900" indent="-342900">
              <a:buClr>
                <a:srgbClr val="002060"/>
              </a:buClr>
              <a:buSzPct val="71000"/>
              <a:buFont typeface="Courier New" panose="02070309020205020404" pitchFamily="49" charset="0"/>
              <a:buChar char="o"/>
            </a:pP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Last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Out</a:t>
            </a:r>
          </a:p>
          <a:p>
            <a:pPr marL="342900" indent="-342900">
              <a:buClr>
                <a:srgbClr val="002060"/>
              </a:buClr>
              <a:buSzPct val="71000"/>
              <a:buFont typeface="Courier New" panose="02070309020205020404" pitchFamily="49" charset="0"/>
              <a:buChar char="o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 último elemento que entra </a:t>
            </a:r>
          </a:p>
          <a:p>
            <a:pPr lvl="1">
              <a:buClr>
                <a:srgbClr val="002060"/>
              </a:buClr>
              <a:buSzPct val="71000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é o primeiro a sair</a:t>
            </a:r>
          </a:p>
        </p:txBody>
      </p:sp>
    </p:spTree>
    <p:extLst>
      <p:ext uri="{BB962C8B-B14F-4D97-AF65-F5344CB8AC3E}">
        <p14:creationId xmlns:p14="http://schemas.microsoft.com/office/powerpoint/2010/main" val="71673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CEF8692-63C6-4F18-A371-239EEC6A6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93" y="985207"/>
            <a:ext cx="2269075" cy="1279880"/>
          </a:xfrm>
          <a:prstGeom prst="rect">
            <a:avLst/>
          </a:prstGeom>
        </p:spPr>
      </p:pic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396781" y="226774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Encadeamento de Nó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128E811-3D38-4624-8DF2-61D67AE61B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073" y="1167201"/>
            <a:ext cx="582714" cy="61554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8B04D56-94E0-429C-85E5-D798C5513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753" y="985207"/>
            <a:ext cx="2269075" cy="127988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291213B-EB3D-4143-B59D-B74980D2D0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0933" y="1167201"/>
            <a:ext cx="582714" cy="61554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7E662BE-B6E6-4E48-A7E9-2778F801E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7838" y="985207"/>
            <a:ext cx="2269075" cy="127988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9DB3189-2991-44EA-B5B3-C57DF0CAC0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1018" y="1167201"/>
            <a:ext cx="582714" cy="615543"/>
          </a:xfrm>
          <a:prstGeom prst="rect">
            <a:avLst/>
          </a:prstGeom>
        </p:spPr>
      </p:pic>
      <p:sp>
        <p:nvSpPr>
          <p:cNvPr id="2" name="Seta: para a Direita 1">
            <a:extLst>
              <a:ext uri="{FF2B5EF4-FFF2-40B4-BE49-F238E27FC236}">
                <a16:creationId xmlns:a16="http://schemas.microsoft.com/office/drawing/2014/main" id="{9E49C648-632C-4489-97CD-873A465B337B}"/>
              </a:ext>
            </a:extLst>
          </p:cNvPr>
          <p:cNvSpPr/>
          <p:nvPr/>
        </p:nvSpPr>
        <p:spPr>
          <a:xfrm>
            <a:off x="2061842" y="1803709"/>
            <a:ext cx="776983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025C84DD-12F7-4060-AF48-84F46674CE6F}"/>
              </a:ext>
            </a:extLst>
          </p:cNvPr>
          <p:cNvSpPr/>
          <p:nvPr/>
        </p:nvSpPr>
        <p:spPr>
          <a:xfrm>
            <a:off x="4741542" y="1797359"/>
            <a:ext cx="776983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53EFDD5F-5803-460F-8488-DEE325F9B465}"/>
              </a:ext>
            </a:extLst>
          </p:cNvPr>
          <p:cNvSpPr/>
          <p:nvPr/>
        </p:nvSpPr>
        <p:spPr>
          <a:xfrm rot="9061006">
            <a:off x="6322358" y="2143674"/>
            <a:ext cx="776983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A591AFD-4DCB-4B79-8812-5B56D56635A1}"/>
              </a:ext>
            </a:extLst>
          </p:cNvPr>
          <p:cNvSpPr/>
          <p:nvPr/>
        </p:nvSpPr>
        <p:spPr>
          <a:xfrm>
            <a:off x="5447613" y="2144287"/>
            <a:ext cx="100540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6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null</a:t>
            </a:r>
            <a:endParaRPr lang="pt-BR" sz="36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857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14" grpId="0" animBg="1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396781" y="226774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 da Pilha</a:t>
            </a: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B5978AF-3590-43C5-82BB-9B9F5E4165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8836" y="4124923"/>
            <a:ext cx="1614612" cy="741273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77C646AE-57F6-4647-8D27-F7D7462A66A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027"/>
          <a:stretch/>
        </p:blipFill>
        <p:spPr>
          <a:xfrm>
            <a:off x="1853449" y="924472"/>
            <a:ext cx="2718551" cy="3862355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743910F3-7BEF-4D6A-BA46-458260F5AF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8836" y="3172129"/>
            <a:ext cx="1614612" cy="741273"/>
          </a:xfrm>
          <a:prstGeom prst="rect">
            <a:avLst/>
          </a:prstGeom>
        </p:spPr>
      </p:pic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53EFDD5F-5803-460F-8488-DEE325F9B465}"/>
              </a:ext>
            </a:extLst>
          </p:cNvPr>
          <p:cNvSpPr/>
          <p:nvPr/>
        </p:nvSpPr>
        <p:spPr>
          <a:xfrm rot="5400000">
            <a:off x="5962681" y="3814973"/>
            <a:ext cx="458474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A6941F1D-94EF-4E0E-A21F-73706BB21F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8836" y="2201113"/>
            <a:ext cx="1614612" cy="741273"/>
          </a:xfrm>
          <a:prstGeom prst="rect">
            <a:avLst/>
          </a:prstGeom>
        </p:spPr>
      </p:pic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497C2774-64B2-41EA-A1D6-2CFDF38DF458}"/>
              </a:ext>
            </a:extLst>
          </p:cNvPr>
          <p:cNvSpPr/>
          <p:nvPr/>
        </p:nvSpPr>
        <p:spPr>
          <a:xfrm rot="5400000">
            <a:off x="5962681" y="2853220"/>
            <a:ext cx="458474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C831A5BB-C011-4164-B421-6FF2131381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8836" y="1208200"/>
            <a:ext cx="1614612" cy="741273"/>
          </a:xfrm>
          <a:prstGeom prst="rect">
            <a:avLst/>
          </a:prstGeom>
        </p:spPr>
      </p:pic>
      <p:sp>
        <p:nvSpPr>
          <p:cNvPr id="23" name="Seta: para a Direita 22">
            <a:extLst>
              <a:ext uri="{FF2B5EF4-FFF2-40B4-BE49-F238E27FC236}">
                <a16:creationId xmlns:a16="http://schemas.microsoft.com/office/drawing/2014/main" id="{D7CBA5A0-69CA-4070-86A7-B901F26B0499}"/>
              </a:ext>
            </a:extLst>
          </p:cNvPr>
          <p:cNvSpPr/>
          <p:nvPr/>
        </p:nvSpPr>
        <p:spPr>
          <a:xfrm rot="5400000">
            <a:off x="5962681" y="1873791"/>
            <a:ext cx="458474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0445F559-3BB4-4C2E-BC2A-D15D96295C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0650" y="872487"/>
            <a:ext cx="1717475" cy="788498"/>
          </a:xfrm>
          <a:prstGeom prst="rect">
            <a:avLst/>
          </a:prstGeom>
        </p:spPr>
      </p:pic>
      <p:sp>
        <p:nvSpPr>
          <p:cNvPr id="26" name="Seta: para a Direita 25">
            <a:extLst>
              <a:ext uri="{FF2B5EF4-FFF2-40B4-BE49-F238E27FC236}">
                <a16:creationId xmlns:a16="http://schemas.microsoft.com/office/drawing/2014/main" id="{FD61A1AC-CFFE-4C7D-A4DF-FDC4A8FA9790}"/>
              </a:ext>
            </a:extLst>
          </p:cNvPr>
          <p:cNvSpPr/>
          <p:nvPr/>
        </p:nvSpPr>
        <p:spPr>
          <a:xfrm rot="10800000">
            <a:off x="6591300" y="1206508"/>
            <a:ext cx="870921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Seta: para a Direita 26">
            <a:extLst>
              <a:ext uri="{FF2B5EF4-FFF2-40B4-BE49-F238E27FC236}">
                <a16:creationId xmlns:a16="http://schemas.microsoft.com/office/drawing/2014/main" id="{1B2FEB96-EB56-4782-BA8C-6B44AC499902}"/>
              </a:ext>
            </a:extLst>
          </p:cNvPr>
          <p:cNvSpPr/>
          <p:nvPr/>
        </p:nvSpPr>
        <p:spPr>
          <a:xfrm>
            <a:off x="6518307" y="4439899"/>
            <a:ext cx="870921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C0043B38-A26D-48B7-89BC-A2BCE81F0548}"/>
              </a:ext>
            </a:extLst>
          </p:cNvPr>
          <p:cNvSpPr/>
          <p:nvPr/>
        </p:nvSpPr>
        <p:spPr>
          <a:xfrm>
            <a:off x="6992353" y="4333952"/>
            <a:ext cx="141577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null</a:t>
            </a:r>
            <a:endParaRPr lang="pt-BR" sz="2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2075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1" grpId="0" animBg="1"/>
      <p:bldP spid="23" grpId="0" animBg="1"/>
      <p:bldP spid="26" grpId="0" animBg="1"/>
      <p:bldP spid="27" grpId="0" animBg="1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>
            <a:extLst>
              <a:ext uri="{FF2B5EF4-FFF2-40B4-BE49-F238E27FC236}">
                <a16:creationId xmlns:a16="http://schemas.microsoft.com/office/drawing/2014/main" id="{380897F9-F080-49F4-8729-D7E709C1F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836" y="1212786"/>
            <a:ext cx="1614612" cy="741273"/>
          </a:xfrm>
          <a:prstGeom prst="rect">
            <a:avLst/>
          </a:prstGeom>
        </p:spPr>
      </p:pic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396781" y="226774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 Top</a:t>
            </a: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B5978AF-3590-43C5-82BB-9B9F5E416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836" y="4124923"/>
            <a:ext cx="1614612" cy="741273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743910F3-7BEF-4D6A-BA46-458260F5A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836" y="3172129"/>
            <a:ext cx="1614612" cy="741273"/>
          </a:xfrm>
          <a:prstGeom prst="rect">
            <a:avLst/>
          </a:prstGeom>
        </p:spPr>
      </p:pic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53EFDD5F-5803-460F-8488-DEE325F9B465}"/>
              </a:ext>
            </a:extLst>
          </p:cNvPr>
          <p:cNvSpPr/>
          <p:nvPr/>
        </p:nvSpPr>
        <p:spPr>
          <a:xfrm rot="5400000">
            <a:off x="5962681" y="3814973"/>
            <a:ext cx="458474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A6941F1D-94EF-4E0E-A21F-73706BB21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836" y="2201113"/>
            <a:ext cx="1614612" cy="741273"/>
          </a:xfrm>
          <a:prstGeom prst="rect">
            <a:avLst/>
          </a:prstGeom>
        </p:spPr>
      </p:pic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497C2774-64B2-41EA-A1D6-2CFDF38DF458}"/>
              </a:ext>
            </a:extLst>
          </p:cNvPr>
          <p:cNvSpPr/>
          <p:nvPr/>
        </p:nvSpPr>
        <p:spPr>
          <a:xfrm rot="5400000">
            <a:off x="5962681" y="2853220"/>
            <a:ext cx="458474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C831A5BB-C011-4164-B421-6FF213138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836" y="1208200"/>
            <a:ext cx="1614612" cy="741273"/>
          </a:xfrm>
          <a:prstGeom prst="rect">
            <a:avLst/>
          </a:prstGeom>
        </p:spPr>
      </p:pic>
      <p:sp>
        <p:nvSpPr>
          <p:cNvPr id="23" name="Seta: para a Direita 22">
            <a:extLst>
              <a:ext uri="{FF2B5EF4-FFF2-40B4-BE49-F238E27FC236}">
                <a16:creationId xmlns:a16="http://schemas.microsoft.com/office/drawing/2014/main" id="{D7CBA5A0-69CA-4070-86A7-B901F26B0499}"/>
              </a:ext>
            </a:extLst>
          </p:cNvPr>
          <p:cNvSpPr/>
          <p:nvPr/>
        </p:nvSpPr>
        <p:spPr>
          <a:xfrm rot="5400000">
            <a:off x="5962681" y="1873791"/>
            <a:ext cx="458474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0445F559-3BB4-4C2E-BC2A-D15D96295C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0650" y="872487"/>
            <a:ext cx="1717475" cy="788498"/>
          </a:xfrm>
          <a:prstGeom prst="rect">
            <a:avLst/>
          </a:prstGeom>
        </p:spPr>
      </p:pic>
      <p:sp>
        <p:nvSpPr>
          <p:cNvPr id="26" name="Seta: para a Direita 25">
            <a:extLst>
              <a:ext uri="{FF2B5EF4-FFF2-40B4-BE49-F238E27FC236}">
                <a16:creationId xmlns:a16="http://schemas.microsoft.com/office/drawing/2014/main" id="{FD61A1AC-CFFE-4C7D-A4DF-FDC4A8FA9790}"/>
              </a:ext>
            </a:extLst>
          </p:cNvPr>
          <p:cNvSpPr/>
          <p:nvPr/>
        </p:nvSpPr>
        <p:spPr>
          <a:xfrm rot="10800000">
            <a:off x="6591300" y="1206508"/>
            <a:ext cx="870921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Seta: para a Direita 26">
            <a:extLst>
              <a:ext uri="{FF2B5EF4-FFF2-40B4-BE49-F238E27FC236}">
                <a16:creationId xmlns:a16="http://schemas.microsoft.com/office/drawing/2014/main" id="{1B2FEB96-EB56-4782-BA8C-6B44AC499902}"/>
              </a:ext>
            </a:extLst>
          </p:cNvPr>
          <p:cNvSpPr/>
          <p:nvPr/>
        </p:nvSpPr>
        <p:spPr>
          <a:xfrm>
            <a:off x="6518307" y="4439899"/>
            <a:ext cx="870921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C0043B38-A26D-48B7-89BC-A2BCE81F0548}"/>
              </a:ext>
            </a:extLst>
          </p:cNvPr>
          <p:cNvSpPr/>
          <p:nvPr/>
        </p:nvSpPr>
        <p:spPr>
          <a:xfrm>
            <a:off x="6992353" y="4333952"/>
            <a:ext cx="141577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null</a:t>
            </a:r>
            <a:endParaRPr lang="pt-BR" sz="2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F6B4204-7E40-466A-A270-80E88ADBC1C6}"/>
              </a:ext>
            </a:extLst>
          </p:cNvPr>
          <p:cNvSpPr txBox="1"/>
          <p:nvPr/>
        </p:nvSpPr>
        <p:spPr>
          <a:xfrm>
            <a:off x="173024" y="1356353"/>
            <a:ext cx="3211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meuNo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pilha.top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23CC5E9-6785-4FA1-941C-5220B22F4BD1}"/>
              </a:ext>
            </a:extLst>
          </p:cNvPr>
          <p:cNvSpPr txBox="1"/>
          <p:nvPr/>
        </p:nvSpPr>
        <p:spPr>
          <a:xfrm>
            <a:off x="173024" y="2340917"/>
            <a:ext cx="20101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meuNo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endParaRPr lang="pt-BR" sz="2400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8D8D7E09-4332-4C22-AAEC-92DDD18285DF}"/>
              </a:ext>
            </a:extLst>
          </p:cNvPr>
          <p:cNvSpPr txBox="1"/>
          <p:nvPr/>
        </p:nvSpPr>
        <p:spPr>
          <a:xfrm>
            <a:off x="3484226" y="2335782"/>
            <a:ext cx="957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pt-BR" sz="2400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31EF0466-CE6E-40D7-AC91-E58EC39529A3}"/>
              </a:ext>
            </a:extLst>
          </p:cNvPr>
          <p:cNvSpPr txBox="1"/>
          <p:nvPr/>
        </p:nvSpPr>
        <p:spPr>
          <a:xfrm>
            <a:off x="173024" y="3297535"/>
            <a:ext cx="18375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numero =</a:t>
            </a:r>
            <a:endParaRPr lang="pt-BR" sz="2400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CF984A43-35F3-479C-A60C-57EDF610E005}"/>
              </a:ext>
            </a:extLst>
          </p:cNvPr>
          <p:cNvSpPr txBox="1"/>
          <p:nvPr/>
        </p:nvSpPr>
        <p:spPr>
          <a:xfrm>
            <a:off x="1889509" y="3282763"/>
            <a:ext cx="23345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meuNo.getInt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(); </a:t>
            </a:r>
            <a:endParaRPr lang="pt-BR" sz="2400" dirty="0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1D4592F9-1CB2-4E98-86EB-E70C1B76E881}"/>
              </a:ext>
            </a:extLst>
          </p:cNvPr>
          <p:cNvSpPr txBox="1"/>
          <p:nvPr/>
        </p:nvSpPr>
        <p:spPr>
          <a:xfrm>
            <a:off x="173023" y="4033894"/>
            <a:ext cx="18375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numero =</a:t>
            </a:r>
            <a:endParaRPr lang="pt-BR" sz="24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82796B4-4283-415C-B107-C998326197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3218" y="3967507"/>
            <a:ext cx="596778" cy="630399"/>
          </a:xfrm>
          <a:prstGeom prst="rect">
            <a:avLst/>
          </a:prstGeom>
        </p:spPr>
      </p:pic>
      <p:sp>
        <p:nvSpPr>
          <p:cNvPr id="32" name="CaixaDeTexto 31">
            <a:extLst>
              <a:ext uri="{FF2B5EF4-FFF2-40B4-BE49-F238E27FC236}">
                <a16:creationId xmlns:a16="http://schemas.microsoft.com/office/drawing/2014/main" id="{2E54BD3E-DEDB-4946-8EDB-CE6CF87D6643}"/>
              </a:ext>
            </a:extLst>
          </p:cNvPr>
          <p:cNvSpPr txBox="1"/>
          <p:nvPr/>
        </p:nvSpPr>
        <p:spPr>
          <a:xfrm>
            <a:off x="2513810" y="4031404"/>
            <a:ext cx="957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293986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23457E-7 L -0.35121 0.1932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69" y="96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4" grpId="0"/>
      <p:bldP spid="25" grpId="0"/>
      <p:bldP spid="29" grpId="0"/>
      <p:bldP spid="30" grpId="0"/>
      <p:bldP spid="31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>
            <a:extLst>
              <a:ext uri="{FF2B5EF4-FFF2-40B4-BE49-F238E27FC236}">
                <a16:creationId xmlns:a16="http://schemas.microsoft.com/office/drawing/2014/main" id="{C831A5BB-C011-4164-B421-6FF213138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836" y="1208200"/>
            <a:ext cx="1614612" cy="741273"/>
          </a:xfrm>
          <a:prstGeom prst="rect">
            <a:avLst/>
          </a:prstGeom>
        </p:spPr>
      </p:pic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396781" y="226774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 Pop</a:t>
            </a: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B5978AF-3590-43C5-82BB-9B9F5E416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836" y="4124923"/>
            <a:ext cx="1614612" cy="741273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743910F3-7BEF-4D6A-BA46-458260F5A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836" y="3172129"/>
            <a:ext cx="1614612" cy="741273"/>
          </a:xfrm>
          <a:prstGeom prst="rect">
            <a:avLst/>
          </a:prstGeom>
        </p:spPr>
      </p:pic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53EFDD5F-5803-460F-8488-DEE325F9B465}"/>
              </a:ext>
            </a:extLst>
          </p:cNvPr>
          <p:cNvSpPr/>
          <p:nvPr/>
        </p:nvSpPr>
        <p:spPr>
          <a:xfrm rot="5400000">
            <a:off x="5962681" y="3814973"/>
            <a:ext cx="458474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A6941F1D-94EF-4E0E-A21F-73706BB21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836" y="2201113"/>
            <a:ext cx="1614612" cy="741273"/>
          </a:xfrm>
          <a:prstGeom prst="rect">
            <a:avLst/>
          </a:prstGeom>
        </p:spPr>
      </p:pic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497C2774-64B2-41EA-A1D6-2CFDF38DF458}"/>
              </a:ext>
            </a:extLst>
          </p:cNvPr>
          <p:cNvSpPr/>
          <p:nvPr/>
        </p:nvSpPr>
        <p:spPr>
          <a:xfrm rot="5400000">
            <a:off x="5962681" y="2853220"/>
            <a:ext cx="458474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Seta: para a Direita 22">
            <a:extLst>
              <a:ext uri="{FF2B5EF4-FFF2-40B4-BE49-F238E27FC236}">
                <a16:creationId xmlns:a16="http://schemas.microsoft.com/office/drawing/2014/main" id="{D7CBA5A0-69CA-4070-86A7-B901F26B0499}"/>
              </a:ext>
            </a:extLst>
          </p:cNvPr>
          <p:cNvSpPr/>
          <p:nvPr/>
        </p:nvSpPr>
        <p:spPr>
          <a:xfrm rot="5400000">
            <a:off x="5962681" y="1873791"/>
            <a:ext cx="458474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0445F559-3BB4-4C2E-BC2A-D15D96295C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0650" y="872487"/>
            <a:ext cx="1717475" cy="788498"/>
          </a:xfrm>
          <a:prstGeom prst="rect">
            <a:avLst/>
          </a:prstGeom>
        </p:spPr>
      </p:pic>
      <p:sp>
        <p:nvSpPr>
          <p:cNvPr id="26" name="Seta: para a Direita 25">
            <a:extLst>
              <a:ext uri="{FF2B5EF4-FFF2-40B4-BE49-F238E27FC236}">
                <a16:creationId xmlns:a16="http://schemas.microsoft.com/office/drawing/2014/main" id="{FD61A1AC-CFFE-4C7D-A4DF-FDC4A8FA9790}"/>
              </a:ext>
            </a:extLst>
          </p:cNvPr>
          <p:cNvSpPr/>
          <p:nvPr/>
        </p:nvSpPr>
        <p:spPr>
          <a:xfrm rot="10800000">
            <a:off x="6591300" y="1206508"/>
            <a:ext cx="870921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Seta: para a Direita 26">
            <a:extLst>
              <a:ext uri="{FF2B5EF4-FFF2-40B4-BE49-F238E27FC236}">
                <a16:creationId xmlns:a16="http://schemas.microsoft.com/office/drawing/2014/main" id="{1B2FEB96-EB56-4782-BA8C-6B44AC499902}"/>
              </a:ext>
            </a:extLst>
          </p:cNvPr>
          <p:cNvSpPr/>
          <p:nvPr/>
        </p:nvSpPr>
        <p:spPr>
          <a:xfrm>
            <a:off x="6518307" y="4439899"/>
            <a:ext cx="870921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C0043B38-A26D-48B7-89BC-A2BCE81F0548}"/>
              </a:ext>
            </a:extLst>
          </p:cNvPr>
          <p:cNvSpPr/>
          <p:nvPr/>
        </p:nvSpPr>
        <p:spPr>
          <a:xfrm>
            <a:off x="6992353" y="4333952"/>
            <a:ext cx="141577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null</a:t>
            </a:r>
            <a:endParaRPr lang="pt-BR" sz="2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F6B4204-7E40-466A-A270-80E88ADBC1C6}"/>
              </a:ext>
            </a:extLst>
          </p:cNvPr>
          <p:cNvSpPr txBox="1"/>
          <p:nvPr/>
        </p:nvSpPr>
        <p:spPr>
          <a:xfrm>
            <a:off x="173024" y="1356353"/>
            <a:ext cx="3270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meuNo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pilha.pop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23CC5E9-6785-4FA1-941C-5220B22F4BD1}"/>
              </a:ext>
            </a:extLst>
          </p:cNvPr>
          <p:cNvSpPr txBox="1"/>
          <p:nvPr/>
        </p:nvSpPr>
        <p:spPr>
          <a:xfrm>
            <a:off x="173024" y="2340917"/>
            <a:ext cx="20101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meuNo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endParaRPr lang="pt-BR" sz="2400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8D8D7E09-4332-4C22-AAEC-92DDD18285DF}"/>
              </a:ext>
            </a:extLst>
          </p:cNvPr>
          <p:cNvSpPr txBox="1"/>
          <p:nvPr/>
        </p:nvSpPr>
        <p:spPr>
          <a:xfrm>
            <a:off x="3484226" y="2335782"/>
            <a:ext cx="957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pt-BR" sz="2400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31EF0466-CE6E-40D7-AC91-E58EC39529A3}"/>
              </a:ext>
            </a:extLst>
          </p:cNvPr>
          <p:cNvSpPr txBox="1"/>
          <p:nvPr/>
        </p:nvSpPr>
        <p:spPr>
          <a:xfrm>
            <a:off x="173024" y="3297535"/>
            <a:ext cx="18375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numero =</a:t>
            </a:r>
            <a:endParaRPr lang="pt-BR" sz="2400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CF984A43-35F3-479C-A60C-57EDF610E005}"/>
              </a:ext>
            </a:extLst>
          </p:cNvPr>
          <p:cNvSpPr txBox="1"/>
          <p:nvPr/>
        </p:nvSpPr>
        <p:spPr>
          <a:xfrm>
            <a:off x="1889509" y="3282763"/>
            <a:ext cx="23345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meuNo.getInt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(); </a:t>
            </a:r>
            <a:endParaRPr lang="pt-BR" sz="2400" dirty="0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1D4592F9-1CB2-4E98-86EB-E70C1B76E881}"/>
              </a:ext>
            </a:extLst>
          </p:cNvPr>
          <p:cNvSpPr txBox="1"/>
          <p:nvPr/>
        </p:nvSpPr>
        <p:spPr>
          <a:xfrm>
            <a:off x="173023" y="4033894"/>
            <a:ext cx="18375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numero =</a:t>
            </a:r>
            <a:endParaRPr lang="pt-BR" sz="24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82796B4-4283-415C-B107-C998326197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3218" y="3967507"/>
            <a:ext cx="596778" cy="630399"/>
          </a:xfrm>
          <a:prstGeom prst="rect">
            <a:avLst/>
          </a:prstGeom>
        </p:spPr>
      </p:pic>
      <p:sp>
        <p:nvSpPr>
          <p:cNvPr id="32" name="CaixaDeTexto 31">
            <a:extLst>
              <a:ext uri="{FF2B5EF4-FFF2-40B4-BE49-F238E27FC236}">
                <a16:creationId xmlns:a16="http://schemas.microsoft.com/office/drawing/2014/main" id="{2E54BD3E-DEDB-4946-8EDB-CE6CF87D6643}"/>
              </a:ext>
            </a:extLst>
          </p:cNvPr>
          <p:cNvSpPr txBox="1"/>
          <p:nvPr/>
        </p:nvSpPr>
        <p:spPr>
          <a:xfrm>
            <a:off x="2513810" y="4031404"/>
            <a:ext cx="957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31393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23457E-7 L -0.35121 0.1932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69" y="966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23457E-7 L -2.77778E-6 0.1858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29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7037E-6 L 0.00139 0.18179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6" grpId="0" animBg="1"/>
      <p:bldP spid="2" grpId="0"/>
      <p:bldP spid="24" grpId="0"/>
      <p:bldP spid="25" grpId="0"/>
      <p:bldP spid="29" grpId="0"/>
      <p:bldP spid="30" grpId="0"/>
      <p:bldP spid="31" grpId="0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396781" y="226774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 </a:t>
            </a:r>
            <a:r>
              <a:rPr lang="pt-BR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Push</a:t>
            </a:r>
            <a:endParaRPr lang="pt-BR"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B5978AF-3590-43C5-82BB-9B9F5E4165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8836" y="4124923"/>
            <a:ext cx="1614612" cy="741273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743910F3-7BEF-4D6A-BA46-458260F5AF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8836" y="3172129"/>
            <a:ext cx="1614612" cy="741273"/>
          </a:xfrm>
          <a:prstGeom prst="rect">
            <a:avLst/>
          </a:prstGeom>
        </p:spPr>
      </p:pic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53EFDD5F-5803-460F-8488-DEE325F9B465}"/>
              </a:ext>
            </a:extLst>
          </p:cNvPr>
          <p:cNvSpPr/>
          <p:nvPr/>
        </p:nvSpPr>
        <p:spPr>
          <a:xfrm rot="5400000">
            <a:off x="5962681" y="3814973"/>
            <a:ext cx="458474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A6941F1D-94EF-4E0E-A21F-73706BB21F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8836" y="2201113"/>
            <a:ext cx="1614612" cy="741273"/>
          </a:xfrm>
          <a:prstGeom prst="rect">
            <a:avLst/>
          </a:prstGeom>
        </p:spPr>
      </p:pic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497C2774-64B2-41EA-A1D6-2CFDF38DF458}"/>
              </a:ext>
            </a:extLst>
          </p:cNvPr>
          <p:cNvSpPr/>
          <p:nvPr/>
        </p:nvSpPr>
        <p:spPr>
          <a:xfrm rot="5400000">
            <a:off x="5962681" y="2853220"/>
            <a:ext cx="458474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0445F559-3BB4-4C2E-BC2A-D15D96295C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3448" y="1900689"/>
            <a:ext cx="1717475" cy="788498"/>
          </a:xfrm>
          <a:prstGeom prst="rect">
            <a:avLst/>
          </a:prstGeom>
        </p:spPr>
      </p:pic>
      <p:sp>
        <p:nvSpPr>
          <p:cNvPr id="26" name="Seta: para a Direita 25">
            <a:extLst>
              <a:ext uri="{FF2B5EF4-FFF2-40B4-BE49-F238E27FC236}">
                <a16:creationId xmlns:a16="http://schemas.microsoft.com/office/drawing/2014/main" id="{FD61A1AC-CFFE-4C7D-A4DF-FDC4A8FA9790}"/>
              </a:ext>
            </a:extLst>
          </p:cNvPr>
          <p:cNvSpPr/>
          <p:nvPr/>
        </p:nvSpPr>
        <p:spPr>
          <a:xfrm rot="10800000">
            <a:off x="6604098" y="2234710"/>
            <a:ext cx="870921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Seta: para a Direita 26">
            <a:extLst>
              <a:ext uri="{FF2B5EF4-FFF2-40B4-BE49-F238E27FC236}">
                <a16:creationId xmlns:a16="http://schemas.microsoft.com/office/drawing/2014/main" id="{1B2FEB96-EB56-4782-BA8C-6B44AC499902}"/>
              </a:ext>
            </a:extLst>
          </p:cNvPr>
          <p:cNvSpPr/>
          <p:nvPr/>
        </p:nvSpPr>
        <p:spPr>
          <a:xfrm>
            <a:off x="6518307" y="4439899"/>
            <a:ext cx="870921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C0043B38-A26D-48B7-89BC-A2BCE81F0548}"/>
              </a:ext>
            </a:extLst>
          </p:cNvPr>
          <p:cNvSpPr/>
          <p:nvPr/>
        </p:nvSpPr>
        <p:spPr>
          <a:xfrm>
            <a:off x="6992353" y="4333952"/>
            <a:ext cx="141577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null</a:t>
            </a:r>
            <a:endParaRPr lang="pt-BR" sz="2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06900BF4-B56B-4884-B6E7-E94D5D913EC8}"/>
              </a:ext>
            </a:extLst>
          </p:cNvPr>
          <p:cNvSpPr txBox="1"/>
          <p:nvPr/>
        </p:nvSpPr>
        <p:spPr>
          <a:xfrm>
            <a:off x="173024" y="1356353"/>
            <a:ext cx="3060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meuNo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new No();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EFA59A5D-27FE-4DD1-BEDE-833D171E1298}"/>
              </a:ext>
            </a:extLst>
          </p:cNvPr>
          <p:cNvSpPr txBox="1"/>
          <p:nvPr/>
        </p:nvSpPr>
        <p:spPr>
          <a:xfrm>
            <a:off x="173024" y="1900689"/>
            <a:ext cx="2324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meuNo.setInt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(1);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1A666A9B-64C7-4D1D-B328-6CB6DE0DBF8E}"/>
              </a:ext>
            </a:extLst>
          </p:cNvPr>
          <p:cNvSpPr txBox="1"/>
          <p:nvPr/>
        </p:nvSpPr>
        <p:spPr>
          <a:xfrm>
            <a:off x="183906" y="2565019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meuNo</a:t>
            </a:r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CD27033-1CBC-4E64-8A39-D0A78B89F9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0137" y="2408174"/>
            <a:ext cx="1614613" cy="741274"/>
          </a:xfrm>
          <a:prstGeom prst="rect">
            <a:avLst/>
          </a:prstGeom>
        </p:spPr>
      </p:pic>
      <p:sp>
        <p:nvSpPr>
          <p:cNvPr id="37" name="Seta: para a Direita 36">
            <a:extLst>
              <a:ext uri="{FF2B5EF4-FFF2-40B4-BE49-F238E27FC236}">
                <a16:creationId xmlns:a16="http://schemas.microsoft.com/office/drawing/2014/main" id="{9CC5E9DC-B8AE-4E4C-A2DD-6D715D7C96B2}"/>
              </a:ext>
            </a:extLst>
          </p:cNvPr>
          <p:cNvSpPr/>
          <p:nvPr/>
        </p:nvSpPr>
        <p:spPr>
          <a:xfrm>
            <a:off x="1309866" y="2637231"/>
            <a:ext cx="870921" cy="34692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  <p:bldP spid="37" grpId="0" animBg="1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324</Words>
  <Application>Microsoft Office PowerPoint</Application>
  <PresentationFormat>Apresentação na tela (16:9)</PresentationFormat>
  <Paragraphs>68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13</vt:i4>
      </vt:variant>
    </vt:vector>
  </HeadingPairs>
  <TitlesOfParts>
    <vt:vector size="20" baseType="lpstr">
      <vt:lpstr>Century Gothic</vt:lpstr>
      <vt:lpstr>Arial</vt:lpstr>
      <vt:lpstr>Proxima Nova</vt:lpstr>
      <vt:lpstr>Calibri</vt:lpstr>
      <vt:lpstr>Courier New</vt:lpstr>
      <vt:lpstr>Simple Light</vt:lpstr>
      <vt:lpstr>Office Theme</vt:lpstr>
      <vt:lpstr>João Ricardo Côre Dutra Desenvolvedor Java backend na everis</vt:lpstr>
      <vt:lpstr>[Nome do palestrante] [Posição]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[Nome do palestrante] [Posição]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João Ricardo Dutra Desenvolvedor Java backend na everis</dc:title>
  <dc:creator>Larissa Mestieri</dc:creator>
  <cp:lastModifiedBy>João Ricardo Côre Dutra</cp:lastModifiedBy>
  <cp:revision>70</cp:revision>
  <dcterms:modified xsi:type="dcterms:W3CDTF">2021-05-13T03:06:56Z</dcterms:modified>
</cp:coreProperties>
</file>